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embeddedFontLst>
    <p:embeddedFont>
      <p:font typeface="Verdana" pitchFamily="34" charset="0"/>
      <p:regular r:id="rId28"/>
      <p:bold r:id="rId29"/>
      <p:italic r:id="rId30"/>
      <p:boldItalic r:id="rId31"/>
    </p:embeddedFont>
    <p:embeddedFont>
      <p:font typeface="Open Sans" charset="0"/>
      <p:regular r:id="rId32"/>
      <p:bold r:id="rId33"/>
      <p:italic r:id="rId34"/>
      <p:boldItalic r:id="rId35"/>
    </p:embeddedFont>
    <p:embeddedFont>
      <p:font typeface="Calibri" pitchFamily="3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C12B5F09-52A6-4C3C-9650-1D84EE8275FC}">
  <a:tblStyle styleId="{C12B5F09-52A6-4C3C-9650-1D84EE8275FC}" styleName="Table_0">
    <a:wholeTbl>
      <a:tcTxStyle b="off" i="off">
        <a:font>
          <a:latin typeface="Verdana"/>
          <a:ea typeface="Verdana"/>
          <a:cs typeface="Verdana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Verdana"/>
          <a:ea typeface="Verdana"/>
          <a:cs typeface="Verdana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Verdana"/>
          <a:ea typeface="Verdana"/>
          <a:cs typeface="Verdana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Verdana"/>
          <a:ea typeface="Verdana"/>
          <a:cs typeface="Verdana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f3a222328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2f3a222328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g2f3a222328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4d98cbc1c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4d98cbc1cd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g4d98cbc1cd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c204ef48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1c204ef48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g1c204ef487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4a9703344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4a9703344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g4a9703344c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1c1db1151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1c1db1151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g1c1db11512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1c1397e78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1c1397e78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g1c1397e786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4e82b8079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4e82b8079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g4e82b80794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c3651b8d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c3651b8d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g1c3651b8da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f3a22232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f3a22232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g2f3a222328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c3651b8d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1c3651b8d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g1c3651b8da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c1910ec9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1c1910ec9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g1c1910ec95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" name="Google Shape;26;p2"/>
          <p:cNvSpPr/>
          <p:nvPr/>
        </p:nvSpPr>
        <p:spPr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" name="Google Shape;28;p2"/>
          <p:cNvSpPr/>
          <p:nvPr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" name="Google Shape;29;p2"/>
          <p:cNvSpPr/>
          <p:nvPr/>
        </p:nvSpPr>
        <p:spPr>
          <a:xfrm>
            <a:off x="146304" y="6391656"/>
            <a:ext cx="8833200" cy="30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" name="Google Shape;30;p2"/>
          <p:cNvSpPr txBox="1"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ctr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None/>
              <a:defRPr sz="22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ctr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ctr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ctr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ctr" rtl="0">
              <a:spcBef>
                <a:spcPts val="320"/>
              </a:spcBef>
              <a:spcAft>
                <a:spcPts val="0"/>
              </a:spcAft>
              <a:buClr>
                <a:srgbClr val="4571A5"/>
              </a:buClr>
              <a:buSzPts val="1440"/>
              <a:buFont typeface="Verdana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ctr" rtl="0">
              <a:spcBef>
                <a:spcPts val="320"/>
              </a:spcBef>
              <a:spcAft>
                <a:spcPts val="0"/>
              </a:spcAft>
              <a:buClr>
                <a:srgbClr val="70578E"/>
              </a:buClr>
              <a:buSzPts val="1600"/>
              <a:buFont typeface="Verdana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ctr" rtl="0">
              <a:spcBef>
                <a:spcPts val="280"/>
              </a:spcBef>
              <a:spcAft>
                <a:spcPts val="0"/>
              </a:spcAft>
              <a:buClr>
                <a:srgbClr val="A84643"/>
              </a:buClr>
              <a:buSzPts val="1260"/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1" name="Google Shape;31;p2"/>
          <p:cNvSpPr txBox="1">
            <a:spLocks noGrp="1"/>
          </p:cNvSpPr>
          <p:nvPr>
            <p:ph type="dt" idx="10"/>
          </p:nvPr>
        </p:nvSpPr>
        <p:spPr>
          <a:xfrm>
            <a:off x="5791200" y="6404984"/>
            <a:ext cx="3045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4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cxnSp>
        <p:nvCxnSpPr>
          <p:cNvPr id="33" name="Google Shape;33;p2"/>
          <p:cNvCxnSpPr/>
          <p:nvPr/>
        </p:nvCxnSpPr>
        <p:spPr>
          <a:xfrm>
            <a:off x="155448" y="2420112"/>
            <a:ext cx="8833200" cy="0"/>
          </a:xfrm>
          <a:prstGeom prst="straightConnector1">
            <a:avLst/>
          </a:prstGeom>
          <a:noFill/>
          <a:ln w="11425" cap="flat" cmpd="sng">
            <a:solidFill>
              <a:srgbClr val="88A44E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34" name="Google Shape;34;p2"/>
          <p:cNvSpPr/>
          <p:nvPr/>
        </p:nvSpPr>
        <p:spPr>
          <a:xfrm>
            <a:off x="152400" y="152400"/>
            <a:ext cx="8833200" cy="6547200"/>
          </a:xfrm>
          <a:prstGeom prst="rect">
            <a:avLst/>
          </a:prstGeom>
          <a:noFill/>
          <a:ln w="9525" cap="flat" cmpd="sng">
            <a:solidFill>
              <a:srgbClr val="88A44E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5" name="Google Shape;35;p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" name="Google Shape;36;p2"/>
          <p:cNvSpPr/>
          <p:nvPr/>
        </p:nvSpPr>
        <p:spPr>
          <a:xfrm>
            <a:off x="4361688" y="2209800"/>
            <a:ext cx="420600" cy="420600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88A4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" name="Google Shape;37;p2"/>
          <p:cNvSpPr txBox="1">
            <a:spLocks noGrp="1"/>
          </p:cNvSpPr>
          <p:nvPr>
            <p:ph type="sldNum" idx="12"/>
          </p:nvPr>
        </p:nvSpPr>
        <p:spPr>
          <a:xfrm>
            <a:off x="4343400" y="2199450"/>
            <a:ext cx="457200" cy="4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600">
                <a:solidFill>
                  <a:srgbClr val="88A44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buNone/>
              <a:defRPr sz="1600">
                <a:solidFill>
                  <a:srgbClr val="88A44E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buNone/>
              <a:defRPr sz="1600">
                <a:solidFill>
                  <a:srgbClr val="88A44E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buNone/>
              <a:defRPr sz="1600">
                <a:solidFill>
                  <a:srgbClr val="88A44E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buNone/>
              <a:defRPr sz="1600">
                <a:solidFill>
                  <a:srgbClr val="88A44E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spcBef>
                <a:spcPts val="0"/>
              </a:spcBef>
              <a:buNone/>
              <a:defRPr sz="1600">
                <a:solidFill>
                  <a:srgbClr val="88A44E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spcBef>
                <a:spcPts val="0"/>
              </a:spcBef>
              <a:buNone/>
              <a:defRPr sz="1600">
                <a:solidFill>
                  <a:srgbClr val="88A44E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spcBef>
                <a:spcPts val="0"/>
              </a:spcBef>
              <a:buNone/>
              <a:defRPr sz="1600">
                <a:solidFill>
                  <a:srgbClr val="88A44E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spcBef>
                <a:spcPts val="0"/>
              </a:spcBef>
              <a:buNone/>
              <a:defRPr sz="1600">
                <a:solidFill>
                  <a:srgbClr val="88A44E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Verdana"/>
              <a:buNone/>
              <a:defRPr sz="42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bg>
      <p:bgPr>
        <a:solidFill>
          <a:schemeClr val="lt2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1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8A44E"/>
              </a:buClr>
              <a:buSzPts val="1400"/>
              <a:buFont typeface="Verdana"/>
              <a:buNone/>
              <a:defRPr sz="3300" b="0" i="0" u="none" strike="noStrike" cap="none">
                <a:solidFill>
                  <a:srgbClr val="88A44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3" name="Google Shape;143;p11"/>
          <p:cNvSpPr txBox="1">
            <a:spLocks noGrp="1"/>
          </p:cNvSpPr>
          <p:nvPr>
            <p:ph type="body" idx="1"/>
          </p:nvPr>
        </p:nvSpPr>
        <p:spPr>
          <a:xfrm rot="5400000">
            <a:off x="2269302" y="-443550"/>
            <a:ext cx="4599300" cy="85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74332" algn="l" rtl="0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  <a:defRPr sz="2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26390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20039" algn="l" rtl="0">
              <a:spcBef>
                <a:spcPts val="320"/>
              </a:spcBef>
              <a:spcAft>
                <a:spcPts val="0"/>
              </a:spcAft>
              <a:buClr>
                <a:srgbClr val="4571A5"/>
              </a:buClr>
              <a:buSzPts val="1440"/>
              <a:buFont typeface="Verdana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70578E"/>
              </a:buClr>
              <a:buSzPts val="1600"/>
              <a:buFont typeface="Verdana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08609" algn="l" rtl="0">
              <a:spcBef>
                <a:spcPts val="280"/>
              </a:spcBef>
              <a:spcAft>
                <a:spcPts val="0"/>
              </a:spcAft>
              <a:buClr>
                <a:srgbClr val="A84643"/>
              </a:buClr>
              <a:buSzPts val="1260"/>
              <a:buFont typeface="Verdana"/>
              <a:buChar char="•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4" name="Google Shape;144;p11"/>
          <p:cNvSpPr txBox="1">
            <a:spLocks noGrp="1"/>
          </p:cNvSpPr>
          <p:nvPr>
            <p:ph type="dt" idx="10"/>
          </p:nvPr>
        </p:nvSpPr>
        <p:spPr>
          <a:xfrm>
            <a:off x="5791200" y="6404984"/>
            <a:ext cx="3045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5" name="Google Shape;145;p11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4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6" name="Google Shape;146;p11"/>
          <p:cNvSpPr txBox="1">
            <a:spLocks noGrp="1"/>
          </p:cNvSpPr>
          <p:nvPr>
            <p:ph type="sldNum" idx="12"/>
          </p:nvPr>
        </p:nvSpPr>
        <p:spPr>
          <a:xfrm>
            <a:off x="4343400" y="1040174"/>
            <a:ext cx="457200" cy="4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600">
                <a:solidFill>
                  <a:srgbClr val="88A44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buNone/>
              <a:defRPr sz="1600">
                <a:solidFill>
                  <a:srgbClr val="88A44E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buNone/>
              <a:defRPr sz="1600">
                <a:solidFill>
                  <a:srgbClr val="88A44E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buNone/>
              <a:defRPr sz="1600">
                <a:solidFill>
                  <a:srgbClr val="88A44E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buNone/>
              <a:defRPr sz="1600">
                <a:solidFill>
                  <a:srgbClr val="88A44E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spcBef>
                <a:spcPts val="0"/>
              </a:spcBef>
              <a:buNone/>
              <a:defRPr sz="1600">
                <a:solidFill>
                  <a:srgbClr val="88A44E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spcBef>
                <a:spcPts val="0"/>
              </a:spcBef>
              <a:buNone/>
              <a:defRPr sz="1600">
                <a:solidFill>
                  <a:srgbClr val="88A44E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spcBef>
                <a:spcPts val="0"/>
              </a:spcBef>
              <a:buNone/>
              <a:defRPr sz="1600">
                <a:solidFill>
                  <a:srgbClr val="88A44E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spcBef>
                <a:spcPts val="0"/>
              </a:spcBef>
              <a:buNone/>
              <a:defRPr sz="1600">
                <a:solidFill>
                  <a:srgbClr val="88A44E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bg>
      <p:bgPr>
        <a:solidFill>
          <a:schemeClr val="lt2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2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9" name="Google Shape;149;p12"/>
          <p:cNvSpPr/>
          <p:nvPr/>
        </p:nvSpPr>
        <p:spPr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0" name="Google Shape;150;p12"/>
          <p:cNvSpPr/>
          <p:nvPr/>
        </p:nvSpPr>
        <p:spPr>
          <a:xfrm>
            <a:off x="0" y="0"/>
            <a:ext cx="9144000" cy="15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1" name="Google Shape;151;p12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2" name="Google Shape;152;p12"/>
          <p:cNvSpPr/>
          <p:nvPr/>
        </p:nvSpPr>
        <p:spPr>
          <a:xfrm>
            <a:off x="146304" y="6391656"/>
            <a:ext cx="8833200" cy="30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3" name="Google Shape;153;p12"/>
          <p:cNvSpPr/>
          <p:nvPr/>
        </p:nvSpPr>
        <p:spPr>
          <a:xfrm>
            <a:off x="152400" y="155448"/>
            <a:ext cx="8833200" cy="6547200"/>
          </a:xfrm>
          <a:prstGeom prst="rect">
            <a:avLst/>
          </a:prstGeom>
          <a:noFill/>
          <a:ln w="9525" cap="flat" cmpd="sng">
            <a:solidFill>
              <a:srgbClr val="88A44E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54" name="Google Shape;154;p12"/>
          <p:cNvCxnSpPr/>
          <p:nvPr/>
        </p:nvCxnSpPr>
        <p:spPr>
          <a:xfrm rot="5400000">
            <a:off x="4021812" y="3278148"/>
            <a:ext cx="6245400" cy="0"/>
          </a:xfrm>
          <a:prstGeom prst="straightConnector1">
            <a:avLst/>
          </a:prstGeom>
          <a:noFill/>
          <a:ln w="9525" cap="flat" cmpd="sng">
            <a:solidFill>
              <a:srgbClr val="88A44E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55" name="Google Shape;155;p12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6" name="Google Shape;156;p12"/>
          <p:cNvSpPr/>
          <p:nvPr/>
        </p:nvSpPr>
        <p:spPr>
          <a:xfrm>
            <a:off x="6934200" y="3020251"/>
            <a:ext cx="420600" cy="420600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88A4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7" name="Google Shape;157;p12"/>
          <p:cNvSpPr txBox="1">
            <a:spLocks noGrp="1"/>
          </p:cNvSpPr>
          <p:nvPr>
            <p:ph type="sldNum" idx="12"/>
          </p:nvPr>
        </p:nvSpPr>
        <p:spPr>
          <a:xfrm>
            <a:off x="6915912" y="3009901"/>
            <a:ext cx="457200" cy="4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600">
                <a:solidFill>
                  <a:srgbClr val="88A44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buNone/>
              <a:defRPr sz="1600">
                <a:solidFill>
                  <a:srgbClr val="88A44E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buNone/>
              <a:defRPr sz="1600">
                <a:solidFill>
                  <a:srgbClr val="88A44E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buNone/>
              <a:defRPr sz="1600">
                <a:solidFill>
                  <a:srgbClr val="88A44E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buNone/>
              <a:defRPr sz="1600">
                <a:solidFill>
                  <a:srgbClr val="88A44E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spcBef>
                <a:spcPts val="0"/>
              </a:spcBef>
              <a:buNone/>
              <a:defRPr sz="1600">
                <a:solidFill>
                  <a:srgbClr val="88A44E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spcBef>
                <a:spcPts val="0"/>
              </a:spcBef>
              <a:buNone/>
              <a:defRPr sz="1600">
                <a:solidFill>
                  <a:srgbClr val="88A44E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spcBef>
                <a:spcPts val="0"/>
              </a:spcBef>
              <a:buNone/>
              <a:defRPr sz="1600">
                <a:solidFill>
                  <a:srgbClr val="88A44E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spcBef>
                <a:spcPts val="0"/>
              </a:spcBef>
              <a:buNone/>
              <a:defRPr sz="1600">
                <a:solidFill>
                  <a:srgbClr val="88A44E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58" name="Google Shape;158;p12"/>
          <p:cNvSpPr txBox="1">
            <a:spLocks noGrp="1"/>
          </p:cNvSpPr>
          <p:nvPr>
            <p:ph type="body" idx="1"/>
          </p:nvPr>
        </p:nvSpPr>
        <p:spPr>
          <a:xfrm rot="5400000">
            <a:off x="670650" y="-61050"/>
            <a:ext cx="5821500" cy="6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74332" algn="l" rtl="0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  <a:defRPr sz="2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26390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20039" algn="l" rtl="0">
              <a:spcBef>
                <a:spcPts val="320"/>
              </a:spcBef>
              <a:spcAft>
                <a:spcPts val="0"/>
              </a:spcAft>
              <a:buClr>
                <a:srgbClr val="4571A5"/>
              </a:buClr>
              <a:buSzPts val="1440"/>
              <a:buFont typeface="Verdana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70578E"/>
              </a:buClr>
              <a:buSzPts val="1600"/>
              <a:buFont typeface="Verdana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08609" algn="l" rtl="0">
              <a:spcBef>
                <a:spcPts val="280"/>
              </a:spcBef>
              <a:spcAft>
                <a:spcPts val="0"/>
              </a:spcAft>
              <a:buClr>
                <a:srgbClr val="A84643"/>
              </a:buClr>
              <a:buSzPts val="1260"/>
              <a:buFont typeface="Verdana"/>
              <a:buChar char="•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59" name="Google Shape;159;p12"/>
          <p:cNvSpPr txBox="1">
            <a:spLocks noGrp="1"/>
          </p:cNvSpPr>
          <p:nvPr>
            <p:ph type="dt" idx="10"/>
          </p:nvPr>
        </p:nvSpPr>
        <p:spPr>
          <a:xfrm>
            <a:off x="5791200" y="6404984"/>
            <a:ext cx="3045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60" name="Google Shape;160;p12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4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61" name="Google Shape;161;p12"/>
          <p:cNvSpPr txBox="1">
            <a:spLocks noGrp="1"/>
          </p:cNvSpPr>
          <p:nvPr>
            <p:ph type="title"/>
          </p:nvPr>
        </p:nvSpPr>
        <p:spPr>
          <a:xfrm rot="5400000">
            <a:off x="5189550" y="2506651"/>
            <a:ext cx="58515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8A44E"/>
              </a:buClr>
              <a:buSzPts val="1400"/>
              <a:buFont typeface="Verdana"/>
              <a:buNone/>
              <a:defRPr sz="3300" b="0" i="0" u="none" strike="noStrike" cap="none">
                <a:solidFill>
                  <a:srgbClr val="88A44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solidFill>
          <a:schemeClr val="l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8A44E"/>
              </a:buClr>
              <a:buSzPts val="1400"/>
              <a:buFont typeface="Verdana"/>
              <a:buNone/>
              <a:defRPr sz="3300" b="0" i="0" u="none" strike="noStrike" cap="none">
                <a:solidFill>
                  <a:srgbClr val="88A44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dt" idx="10"/>
          </p:nvPr>
        </p:nvSpPr>
        <p:spPr>
          <a:xfrm>
            <a:off x="5791200" y="6404984"/>
            <a:ext cx="3045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2" name="Google Shape;42;p3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4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ldNum" idx="12"/>
          </p:nvPr>
        </p:nvSpPr>
        <p:spPr>
          <a:xfrm>
            <a:off x="4361688" y="1026372"/>
            <a:ext cx="457200" cy="4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600">
                <a:solidFill>
                  <a:srgbClr val="88A44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buNone/>
              <a:defRPr sz="1600">
                <a:solidFill>
                  <a:srgbClr val="88A44E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buNone/>
              <a:defRPr sz="1600">
                <a:solidFill>
                  <a:srgbClr val="88A44E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buNone/>
              <a:defRPr sz="1600">
                <a:solidFill>
                  <a:srgbClr val="88A44E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buNone/>
              <a:defRPr sz="1600">
                <a:solidFill>
                  <a:srgbClr val="88A44E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spcBef>
                <a:spcPts val="0"/>
              </a:spcBef>
              <a:buNone/>
              <a:defRPr sz="1600">
                <a:solidFill>
                  <a:srgbClr val="88A44E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spcBef>
                <a:spcPts val="0"/>
              </a:spcBef>
              <a:buNone/>
              <a:defRPr sz="1600">
                <a:solidFill>
                  <a:srgbClr val="88A44E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spcBef>
                <a:spcPts val="0"/>
              </a:spcBef>
              <a:buNone/>
              <a:defRPr sz="1600">
                <a:solidFill>
                  <a:srgbClr val="88A44E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spcBef>
                <a:spcPts val="0"/>
              </a:spcBef>
              <a:buNone/>
              <a:defRPr sz="1600">
                <a:solidFill>
                  <a:srgbClr val="88A44E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44" name="Google Shape;44;p3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8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74332" algn="l" rtl="0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  <a:defRPr sz="2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26390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20039" algn="l" rtl="0">
              <a:spcBef>
                <a:spcPts val="320"/>
              </a:spcBef>
              <a:spcAft>
                <a:spcPts val="0"/>
              </a:spcAft>
              <a:buClr>
                <a:srgbClr val="4571A5"/>
              </a:buClr>
              <a:buSzPts val="1440"/>
              <a:buFont typeface="Verdana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70578E"/>
              </a:buClr>
              <a:buSzPts val="1600"/>
              <a:buFont typeface="Verdana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08609" algn="l" rtl="0">
              <a:spcBef>
                <a:spcPts val="280"/>
              </a:spcBef>
              <a:spcAft>
                <a:spcPts val="0"/>
              </a:spcAft>
              <a:buClr>
                <a:srgbClr val="A84643"/>
              </a:buClr>
              <a:buSzPts val="1260"/>
              <a:buFont typeface="Verdana"/>
              <a:buChar char="•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bg>
      <p:bgPr>
        <a:solidFill>
          <a:schemeClr val="lt2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8A44E"/>
              </a:buClr>
              <a:buSzPts val="1400"/>
              <a:buFont typeface="Verdana"/>
              <a:buNone/>
              <a:defRPr sz="3300" b="0" i="0" u="none" strike="noStrike" cap="none">
                <a:solidFill>
                  <a:srgbClr val="88A44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dt" idx="10"/>
          </p:nvPr>
        </p:nvSpPr>
        <p:spPr>
          <a:xfrm>
            <a:off x="5791200" y="6409944"/>
            <a:ext cx="3045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8" name="Google Shape;48;p4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4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9" name="Google Shape;49;p4"/>
          <p:cNvSpPr txBox="1">
            <a:spLocks noGrp="1"/>
          </p:cNvSpPr>
          <p:nvPr>
            <p:ph type="sldNum" idx="12"/>
          </p:nvPr>
        </p:nvSpPr>
        <p:spPr>
          <a:xfrm>
            <a:off x="4343400" y="1040174"/>
            <a:ext cx="457200" cy="4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600">
                <a:solidFill>
                  <a:srgbClr val="88A44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buNone/>
              <a:defRPr sz="1600">
                <a:solidFill>
                  <a:srgbClr val="88A44E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buNone/>
              <a:defRPr sz="1600">
                <a:solidFill>
                  <a:srgbClr val="88A44E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buNone/>
              <a:defRPr sz="1600">
                <a:solidFill>
                  <a:srgbClr val="88A44E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buNone/>
              <a:defRPr sz="1600">
                <a:solidFill>
                  <a:srgbClr val="88A44E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spcBef>
                <a:spcPts val="0"/>
              </a:spcBef>
              <a:buNone/>
              <a:defRPr sz="1600">
                <a:solidFill>
                  <a:srgbClr val="88A44E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spcBef>
                <a:spcPts val="0"/>
              </a:spcBef>
              <a:buNone/>
              <a:defRPr sz="1600">
                <a:solidFill>
                  <a:srgbClr val="88A44E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spcBef>
                <a:spcPts val="0"/>
              </a:spcBef>
              <a:buNone/>
              <a:defRPr sz="1600">
                <a:solidFill>
                  <a:srgbClr val="88A44E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spcBef>
                <a:spcPts val="0"/>
              </a:spcBef>
              <a:buNone/>
              <a:defRPr sz="1600">
                <a:solidFill>
                  <a:srgbClr val="88A44E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50" name="Google Shape;50;p4"/>
          <p:cNvCxnSpPr/>
          <p:nvPr/>
        </p:nvCxnSpPr>
        <p:spPr>
          <a:xfrm rot="10800000" flipH="1">
            <a:off x="4563080" y="1575709"/>
            <a:ext cx="9000" cy="4819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51" name="Google Shape;51;p4"/>
          <p:cNvSpPr txBox="1">
            <a:spLocks noGrp="1"/>
          </p:cNvSpPr>
          <p:nvPr>
            <p:ph type="body" idx="1"/>
          </p:nvPr>
        </p:nvSpPr>
        <p:spPr>
          <a:xfrm>
            <a:off x="301752" y="1371600"/>
            <a:ext cx="4038600" cy="46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3537" algn="l" rtl="0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125"/>
              <a:buFont typeface="Noto Sans Symbols"/>
              <a:buChar char="●"/>
              <a:defRPr sz="2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26390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20039" algn="l" rtl="0">
              <a:spcBef>
                <a:spcPts val="320"/>
              </a:spcBef>
              <a:spcAft>
                <a:spcPts val="0"/>
              </a:spcAft>
              <a:buClr>
                <a:srgbClr val="4571A5"/>
              </a:buClr>
              <a:buSzPts val="1440"/>
              <a:buFont typeface="Verdana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70578E"/>
              </a:buClr>
              <a:buSzPts val="1600"/>
              <a:buFont typeface="Verdana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08609" algn="l" rtl="0">
              <a:spcBef>
                <a:spcPts val="280"/>
              </a:spcBef>
              <a:spcAft>
                <a:spcPts val="0"/>
              </a:spcAft>
              <a:buClr>
                <a:srgbClr val="A84643"/>
              </a:buClr>
              <a:buSzPts val="1260"/>
              <a:buFont typeface="Verdana"/>
              <a:buChar char="•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2" name="Google Shape;52;p4"/>
          <p:cNvSpPr txBox="1">
            <a:spLocks noGrp="1"/>
          </p:cNvSpPr>
          <p:nvPr>
            <p:ph type="body" idx="2"/>
          </p:nvPr>
        </p:nvSpPr>
        <p:spPr>
          <a:xfrm>
            <a:off x="4800600" y="1371600"/>
            <a:ext cx="4038600" cy="46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3537" algn="l" rtl="0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125"/>
              <a:buFont typeface="Noto Sans Symbols"/>
              <a:buChar char="●"/>
              <a:defRPr sz="2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26390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20039" algn="l" rtl="0">
              <a:spcBef>
                <a:spcPts val="320"/>
              </a:spcBef>
              <a:spcAft>
                <a:spcPts val="0"/>
              </a:spcAft>
              <a:buClr>
                <a:srgbClr val="4571A5"/>
              </a:buClr>
              <a:buSzPts val="1440"/>
              <a:buFont typeface="Verdana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70578E"/>
              </a:buClr>
              <a:buSzPts val="1600"/>
              <a:buFont typeface="Verdana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08609" algn="l" rtl="0">
              <a:spcBef>
                <a:spcPts val="280"/>
              </a:spcBef>
              <a:spcAft>
                <a:spcPts val="0"/>
              </a:spcAft>
              <a:buClr>
                <a:srgbClr val="A84643"/>
              </a:buClr>
              <a:buSzPts val="1260"/>
              <a:buFont typeface="Verdana"/>
              <a:buChar char="•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bg>
      <p:bgPr>
        <a:solidFill>
          <a:schemeClr val="lt2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Google Shape;54;p5"/>
          <p:cNvCxnSpPr/>
          <p:nvPr/>
        </p:nvCxnSpPr>
        <p:spPr>
          <a:xfrm rot="10800000">
            <a:off x="4572000" y="2200227"/>
            <a:ext cx="0" cy="4188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55" name="Google Shape;55;p5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8" name="Google Shape;58;p5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9" name="Google Shape;59;p5"/>
          <p:cNvSpPr/>
          <p:nvPr/>
        </p:nvSpPr>
        <p:spPr>
          <a:xfrm>
            <a:off x="152400" y="1371600"/>
            <a:ext cx="883320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0" name="Google Shape;60;p5"/>
          <p:cNvSpPr/>
          <p:nvPr/>
        </p:nvSpPr>
        <p:spPr>
          <a:xfrm>
            <a:off x="145923" y="6391656"/>
            <a:ext cx="8833200" cy="310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301752" y="1524000"/>
            <a:ext cx="4040100" cy="732900"/>
          </a:xfrm>
          <a:prstGeom prst="rect">
            <a:avLst/>
          </a:prstGeom>
          <a:noFill/>
          <a:ln>
            <a:noFill/>
          </a:ln>
          <a:effectLst>
            <a:outerShdw blurRad="50800" dist="254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None/>
              <a:defRPr sz="22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None/>
              <a:defRPr sz="20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20039" algn="l" rtl="0">
              <a:spcBef>
                <a:spcPts val="320"/>
              </a:spcBef>
              <a:spcAft>
                <a:spcPts val="0"/>
              </a:spcAft>
              <a:buClr>
                <a:srgbClr val="4571A5"/>
              </a:buClr>
              <a:buSzPts val="1440"/>
              <a:buFont typeface="Verdana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70578E"/>
              </a:buClr>
              <a:buSzPts val="1600"/>
              <a:buFont typeface="Verdana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08609" algn="l" rtl="0">
              <a:spcBef>
                <a:spcPts val="280"/>
              </a:spcBef>
              <a:spcAft>
                <a:spcPts val="0"/>
              </a:spcAft>
              <a:buClr>
                <a:srgbClr val="A84643"/>
              </a:buClr>
              <a:buSzPts val="1260"/>
              <a:buFont typeface="Verdana"/>
              <a:buChar char="•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791330" y="1524000"/>
            <a:ext cx="4041900" cy="731400"/>
          </a:xfrm>
          <a:prstGeom prst="rect">
            <a:avLst/>
          </a:prstGeom>
          <a:noFill/>
          <a:ln>
            <a:noFill/>
          </a:ln>
          <a:effectLst>
            <a:outerShdw blurRad="50800" dist="254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None/>
              <a:defRPr sz="2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None/>
              <a:defRPr sz="20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20039" algn="l" rtl="0">
              <a:spcBef>
                <a:spcPts val="320"/>
              </a:spcBef>
              <a:spcAft>
                <a:spcPts val="0"/>
              </a:spcAft>
              <a:buClr>
                <a:srgbClr val="4571A5"/>
              </a:buClr>
              <a:buSzPts val="1440"/>
              <a:buFont typeface="Verdana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70578E"/>
              </a:buClr>
              <a:buSzPts val="1600"/>
              <a:buFont typeface="Verdana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08609" algn="l" rtl="0">
              <a:spcBef>
                <a:spcPts val="280"/>
              </a:spcBef>
              <a:spcAft>
                <a:spcPts val="0"/>
              </a:spcAft>
              <a:buClr>
                <a:srgbClr val="A84643"/>
              </a:buClr>
              <a:buSzPts val="1260"/>
              <a:buFont typeface="Verdana"/>
              <a:buChar char="•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dt" idx="10"/>
          </p:nvPr>
        </p:nvSpPr>
        <p:spPr>
          <a:xfrm>
            <a:off x="5791200" y="6404984"/>
            <a:ext cx="3045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ftr" idx="11"/>
          </p:nvPr>
        </p:nvSpPr>
        <p:spPr>
          <a:xfrm>
            <a:off x="304800" y="6409944"/>
            <a:ext cx="35814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cxnSp>
        <p:nvCxnSpPr>
          <p:cNvPr id="65" name="Google Shape;65;p5"/>
          <p:cNvCxnSpPr/>
          <p:nvPr/>
        </p:nvCxnSpPr>
        <p:spPr>
          <a:xfrm>
            <a:off x="152400" y="1280160"/>
            <a:ext cx="8833200" cy="0"/>
          </a:xfrm>
          <a:prstGeom prst="straightConnector1">
            <a:avLst/>
          </a:prstGeom>
          <a:noFill/>
          <a:ln w="11425" cap="flat" cmpd="sng">
            <a:solidFill>
              <a:srgbClr val="88A44E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66" name="Google Shape;66;p5"/>
          <p:cNvSpPr/>
          <p:nvPr/>
        </p:nvSpPr>
        <p:spPr>
          <a:xfrm>
            <a:off x="152400" y="155448"/>
            <a:ext cx="8833200" cy="6547200"/>
          </a:xfrm>
          <a:prstGeom prst="rect">
            <a:avLst/>
          </a:prstGeom>
          <a:noFill/>
          <a:ln w="9525" cap="flat" cmpd="sng">
            <a:solidFill>
              <a:srgbClr val="88A44E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7" name="Google Shape;67;p5"/>
          <p:cNvSpPr txBox="1">
            <a:spLocks noGrp="1"/>
          </p:cNvSpPr>
          <p:nvPr>
            <p:ph type="body" idx="3"/>
          </p:nvPr>
        </p:nvSpPr>
        <p:spPr>
          <a:xfrm>
            <a:off x="301752" y="2471383"/>
            <a:ext cx="4041600" cy="38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74332" algn="l" rtl="0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  <a:defRPr sz="2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26390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20039" algn="l" rtl="0">
              <a:spcBef>
                <a:spcPts val="320"/>
              </a:spcBef>
              <a:spcAft>
                <a:spcPts val="0"/>
              </a:spcAft>
              <a:buClr>
                <a:srgbClr val="4571A5"/>
              </a:buClr>
              <a:buSzPts val="1440"/>
              <a:buFont typeface="Verdana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70578E"/>
              </a:buClr>
              <a:buSzPts val="1600"/>
              <a:buFont typeface="Verdana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08609" algn="l" rtl="0">
              <a:spcBef>
                <a:spcPts val="280"/>
              </a:spcBef>
              <a:spcAft>
                <a:spcPts val="0"/>
              </a:spcAft>
              <a:buClr>
                <a:srgbClr val="A84643"/>
              </a:buClr>
              <a:buSzPts val="1260"/>
              <a:buFont typeface="Verdana"/>
              <a:buChar char="•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8" name="Google Shape;68;p5"/>
          <p:cNvSpPr txBox="1">
            <a:spLocks noGrp="1"/>
          </p:cNvSpPr>
          <p:nvPr>
            <p:ph type="body" idx="4"/>
          </p:nvPr>
        </p:nvSpPr>
        <p:spPr>
          <a:xfrm>
            <a:off x="4800600" y="2471383"/>
            <a:ext cx="4038600" cy="38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74332" algn="l" rtl="0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  <a:defRPr sz="2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26390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20039" algn="l" rtl="0">
              <a:spcBef>
                <a:spcPts val="320"/>
              </a:spcBef>
              <a:spcAft>
                <a:spcPts val="0"/>
              </a:spcAft>
              <a:buClr>
                <a:srgbClr val="4571A5"/>
              </a:buClr>
              <a:buSzPts val="1440"/>
              <a:buFont typeface="Verdana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70578E"/>
              </a:buClr>
              <a:buSzPts val="1600"/>
              <a:buFont typeface="Verdana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08609" algn="l" rtl="0">
              <a:spcBef>
                <a:spcPts val="280"/>
              </a:spcBef>
              <a:spcAft>
                <a:spcPts val="0"/>
              </a:spcAft>
              <a:buClr>
                <a:srgbClr val="A84643"/>
              </a:buClr>
              <a:buSzPts val="1260"/>
              <a:buFont typeface="Verdana"/>
              <a:buChar char="•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9" name="Google Shape;69;p5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0" name="Google Shape;70;p5"/>
          <p:cNvSpPr/>
          <p:nvPr/>
        </p:nvSpPr>
        <p:spPr>
          <a:xfrm>
            <a:off x="4361688" y="1050524"/>
            <a:ext cx="420600" cy="420600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88A4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1" name="Google Shape;71;p5"/>
          <p:cNvSpPr txBox="1">
            <a:spLocks noGrp="1"/>
          </p:cNvSpPr>
          <p:nvPr>
            <p:ph type="sldNum" idx="12"/>
          </p:nvPr>
        </p:nvSpPr>
        <p:spPr>
          <a:xfrm>
            <a:off x="4343400" y="1042416"/>
            <a:ext cx="457200" cy="4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600">
                <a:solidFill>
                  <a:srgbClr val="88A44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buNone/>
              <a:defRPr sz="1600">
                <a:solidFill>
                  <a:srgbClr val="88A44E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buNone/>
              <a:defRPr sz="1600">
                <a:solidFill>
                  <a:srgbClr val="88A44E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buNone/>
              <a:defRPr sz="1600">
                <a:solidFill>
                  <a:srgbClr val="88A44E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buNone/>
              <a:defRPr sz="1600">
                <a:solidFill>
                  <a:srgbClr val="88A44E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spcBef>
                <a:spcPts val="0"/>
              </a:spcBef>
              <a:buNone/>
              <a:defRPr sz="1600">
                <a:solidFill>
                  <a:srgbClr val="88A44E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spcBef>
                <a:spcPts val="0"/>
              </a:spcBef>
              <a:buNone/>
              <a:defRPr sz="1600">
                <a:solidFill>
                  <a:srgbClr val="88A44E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spcBef>
                <a:spcPts val="0"/>
              </a:spcBef>
              <a:buNone/>
              <a:defRPr sz="1600">
                <a:solidFill>
                  <a:srgbClr val="88A44E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spcBef>
                <a:spcPts val="0"/>
              </a:spcBef>
              <a:buNone/>
              <a:defRPr sz="1600">
                <a:solidFill>
                  <a:srgbClr val="88A44E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72" name="Google Shape;72;p5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8A44E"/>
              </a:buClr>
              <a:buSzPts val="1400"/>
              <a:buFont typeface="Verdana"/>
              <a:buNone/>
              <a:defRPr sz="3300" b="0" i="0" u="none" strike="noStrike" cap="none">
                <a:solidFill>
                  <a:srgbClr val="88A44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6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5" name="Google Shape;75;p6"/>
          <p:cNvSpPr/>
          <p:nvPr/>
        </p:nvSpPr>
        <p:spPr>
          <a:xfrm>
            <a:off x="0" y="0"/>
            <a:ext cx="9144000" cy="15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6" name="Google Shape;76;p6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7" name="Google Shape;77;p6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8" name="Google Shape;78;p6"/>
          <p:cNvSpPr/>
          <p:nvPr/>
        </p:nvSpPr>
        <p:spPr>
          <a:xfrm>
            <a:off x="146304" y="6391656"/>
            <a:ext cx="8833200" cy="30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9" name="Google Shape;79;p6"/>
          <p:cNvSpPr/>
          <p:nvPr/>
        </p:nvSpPr>
        <p:spPr>
          <a:xfrm>
            <a:off x="152400" y="158496"/>
            <a:ext cx="8833200" cy="6547200"/>
          </a:xfrm>
          <a:prstGeom prst="rect">
            <a:avLst/>
          </a:prstGeom>
          <a:noFill/>
          <a:ln w="9525" cap="flat" cmpd="sng">
            <a:solidFill>
              <a:srgbClr val="88A44E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0" name="Google Shape;80;p6"/>
          <p:cNvSpPr txBox="1">
            <a:spLocks noGrp="1"/>
          </p:cNvSpPr>
          <p:nvPr>
            <p:ph type="dt" idx="10"/>
          </p:nvPr>
        </p:nvSpPr>
        <p:spPr>
          <a:xfrm>
            <a:off x="5791200" y="6404984"/>
            <a:ext cx="3045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1" name="Google Shape;81;p6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4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2" name="Google Shape;82;p6"/>
          <p:cNvSpPr txBox="1">
            <a:spLocks noGrp="1"/>
          </p:cNvSpPr>
          <p:nvPr>
            <p:ph type="sldNum" idx="12"/>
          </p:nvPr>
        </p:nvSpPr>
        <p:spPr>
          <a:xfrm>
            <a:off x="4267200" y="6324600"/>
            <a:ext cx="609600" cy="4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7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5" name="Google Shape;85;p7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6" name="Google Shape;86;p7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7" name="Google Shape;87;p7"/>
          <p:cNvSpPr/>
          <p:nvPr/>
        </p:nvSpPr>
        <p:spPr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8" name="Google Shape;88;p7"/>
          <p:cNvSpPr/>
          <p:nvPr/>
        </p:nvSpPr>
        <p:spPr>
          <a:xfrm>
            <a:off x="152400" y="2286000"/>
            <a:ext cx="8833200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9" name="Google Shape;89;p7"/>
          <p:cNvSpPr/>
          <p:nvPr/>
        </p:nvSpPr>
        <p:spPr>
          <a:xfrm>
            <a:off x="155448" y="142352"/>
            <a:ext cx="8833200" cy="213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0" name="Google Shape;90;p7"/>
          <p:cNvSpPr txBox="1">
            <a:spLocks noGrp="1"/>
          </p:cNvSpPr>
          <p:nvPr>
            <p:ph type="body" idx="1"/>
          </p:nvPr>
        </p:nvSpPr>
        <p:spPr>
          <a:xfrm>
            <a:off x="1368426" y="2743200"/>
            <a:ext cx="6480300" cy="1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Verdana"/>
              <a:buNone/>
              <a:defRPr sz="14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20039" algn="l" rtl="0">
              <a:spcBef>
                <a:spcPts val="320"/>
              </a:spcBef>
              <a:spcAft>
                <a:spcPts val="0"/>
              </a:spcAft>
              <a:buClr>
                <a:srgbClr val="4571A5"/>
              </a:buClr>
              <a:buSzPts val="1440"/>
              <a:buFont typeface="Verdana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70578E"/>
              </a:buClr>
              <a:buSzPts val="1600"/>
              <a:buFont typeface="Verdana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08609" algn="l" rtl="0">
              <a:spcBef>
                <a:spcPts val="280"/>
              </a:spcBef>
              <a:spcAft>
                <a:spcPts val="0"/>
              </a:spcAft>
              <a:buClr>
                <a:srgbClr val="A84643"/>
              </a:buClr>
              <a:buSzPts val="1260"/>
              <a:buFont typeface="Verdana"/>
              <a:buChar char="•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1" name="Google Shape;91;p7"/>
          <p:cNvSpPr/>
          <p:nvPr/>
        </p:nvSpPr>
        <p:spPr>
          <a:xfrm>
            <a:off x="146304" y="6391656"/>
            <a:ext cx="8833200" cy="30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152400" y="152400"/>
            <a:ext cx="8833200" cy="6547200"/>
          </a:xfrm>
          <a:prstGeom prst="rect">
            <a:avLst/>
          </a:prstGeom>
          <a:noFill/>
          <a:ln w="9525" cap="flat" cmpd="sng">
            <a:solidFill>
              <a:srgbClr val="88A44E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3" name="Google Shape;93;p7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4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4" name="Google Shape;94;p7"/>
          <p:cNvSpPr txBox="1">
            <a:spLocks noGrp="1"/>
          </p:cNvSpPr>
          <p:nvPr>
            <p:ph type="dt" idx="10"/>
          </p:nvPr>
        </p:nvSpPr>
        <p:spPr>
          <a:xfrm>
            <a:off x="5791200" y="6404984"/>
            <a:ext cx="3045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cxnSp>
        <p:nvCxnSpPr>
          <p:cNvPr id="95" name="Google Shape;95;p7"/>
          <p:cNvCxnSpPr/>
          <p:nvPr/>
        </p:nvCxnSpPr>
        <p:spPr>
          <a:xfrm>
            <a:off x="152400" y="2438400"/>
            <a:ext cx="8833200" cy="0"/>
          </a:xfrm>
          <a:prstGeom prst="straightConnector1">
            <a:avLst/>
          </a:prstGeom>
          <a:noFill/>
          <a:ln w="11425" cap="flat" cmpd="sng">
            <a:solidFill>
              <a:srgbClr val="88A44E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96" name="Google Shape;96;p7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7" name="Google Shape;97;p7"/>
          <p:cNvSpPr/>
          <p:nvPr/>
        </p:nvSpPr>
        <p:spPr>
          <a:xfrm>
            <a:off x="4361688" y="2209800"/>
            <a:ext cx="420600" cy="420600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88A4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8" name="Google Shape;98;p7"/>
          <p:cNvSpPr txBox="1">
            <a:spLocks noGrp="1"/>
          </p:cNvSpPr>
          <p:nvPr>
            <p:ph type="sldNum" idx="12"/>
          </p:nvPr>
        </p:nvSpPr>
        <p:spPr>
          <a:xfrm>
            <a:off x="4343400" y="2199450"/>
            <a:ext cx="457200" cy="4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600">
                <a:solidFill>
                  <a:srgbClr val="88A44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buNone/>
              <a:defRPr sz="1600">
                <a:solidFill>
                  <a:srgbClr val="88A44E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buNone/>
              <a:defRPr sz="1600">
                <a:solidFill>
                  <a:srgbClr val="88A44E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buNone/>
              <a:defRPr sz="1600">
                <a:solidFill>
                  <a:srgbClr val="88A44E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buNone/>
              <a:defRPr sz="1600">
                <a:solidFill>
                  <a:srgbClr val="88A44E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spcBef>
                <a:spcPts val="0"/>
              </a:spcBef>
              <a:buNone/>
              <a:defRPr sz="1600">
                <a:solidFill>
                  <a:srgbClr val="88A44E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spcBef>
                <a:spcPts val="0"/>
              </a:spcBef>
              <a:buNone/>
              <a:defRPr sz="1600">
                <a:solidFill>
                  <a:srgbClr val="88A44E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spcBef>
                <a:spcPts val="0"/>
              </a:spcBef>
              <a:buNone/>
              <a:defRPr sz="1600">
                <a:solidFill>
                  <a:srgbClr val="88A44E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spcBef>
                <a:spcPts val="0"/>
              </a:spcBef>
              <a:buNone/>
              <a:defRPr sz="1600">
                <a:solidFill>
                  <a:srgbClr val="88A44E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erdana"/>
              <a:buNone/>
              <a:defRPr sz="42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8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8A44E"/>
              </a:buClr>
              <a:buSzPts val="1400"/>
              <a:buFont typeface="Verdana"/>
              <a:buNone/>
              <a:defRPr sz="3300" b="0" i="0" u="none" strike="noStrike" cap="none">
                <a:solidFill>
                  <a:srgbClr val="88A44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2" name="Google Shape;102;p8"/>
          <p:cNvSpPr txBox="1">
            <a:spLocks noGrp="1"/>
          </p:cNvSpPr>
          <p:nvPr>
            <p:ph type="dt" idx="10"/>
          </p:nvPr>
        </p:nvSpPr>
        <p:spPr>
          <a:xfrm>
            <a:off x="5791200" y="6404984"/>
            <a:ext cx="3045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3" name="Google Shape;103;p8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4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4" name="Google Shape;104;p8"/>
          <p:cNvSpPr txBox="1">
            <a:spLocks noGrp="1"/>
          </p:cNvSpPr>
          <p:nvPr>
            <p:ph type="sldNum" idx="12"/>
          </p:nvPr>
        </p:nvSpPr>
        <p:spPr>
          <a:xfrm>
            <a:off x="4343400" y="1036020"/>
            <a:ext cx="457200" cy="4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600">
                <a:solidFill>
                  <a:srgbClr val="88A44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buNone/>
              <a:defRPr sz="1600">
                <a:solidFill>
                  <a:srgbClr val="88A44E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buNone/>
              <a:defRPr sz="1600">
                <a:solidFill>
                  <a:srgbClr val="88A44E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buNone/>
              <a:defRPr sz="1600">
                <a:solidFill>
                  <a:srgbClr val="88A44E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buNone/>
              <a:defRPr sz="1600">
                <a:solidFill>
                  <a:srgbClr val="88A44E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spcBef>
                <a:spcPts val="0"/>
              </a:spcBef>
              <a:buNone/>
              <a:defRPr sz="1600">
                <a:solidFill>
                  <a:srgbClr val="88A44E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spcBef>
                <a:spcPts val="0"/>
              </a:spcBef>
              <a:buNone/>
              <a:defRPr sz="1600">
                <a:solidFill>
                  <a:srgbClr val="88A44E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spcBef>
                <a:spcPts val="0"/>
              </a:spcBef>
              <a:buNone/>
              <a:defRPr sz="1600">
                <a:solidFill>
                  <a:srgbClr val="88A44E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spcBef>
                <a:spcPts val="0"/>
              </a:spcBef>
              <a:buNone/>
              <a:defRPr sz="1600">
                <a:solidFill>
                  <a:srgbClr val="88A44E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bg>
      <p:bgPr>
        <a:solidFill>
          <a:schemeClr val="lt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"/>
          <p:cNvSpPr/>
          <p:nvPr/>
        </p:nvSpPr>
        <p:spPr>
          <a:xfrm>
            <a:off x="152400" y="152400"/>
            <a:ext cx="8833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7" name="Google Shape;107;p9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8" name="Google Shape;108;p9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9" name="Google Shape;109;p9"/>
          <p:cNvSpPr/>
          <p:nvPr/>
        </p:nvSpPr>
        <p:spPr>
          <a:xfrm>
            <a:off x="0" y="0"/>
            <a:ext cx="9144000" cy="118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0" name="Google Shape;110;p9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1" name="Google Shape;111;p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2" name="Google Shape;112;p9"/>
          <p:cNvSpPr txBox="1"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erdana"/>
              <a:buNone/>
              <a:defRPr sz="22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3" name="Google Shape;113;p9"/>
          <p:cNvSpPr txBox="1">
            <a:spLocks noGrp="1"/>
          </p:cNvSpPr>
          <p:nvPr>
            <p:ph type="body" idx="1"/>
          </p:nvPr>
        </p:nvSpPr>
        <p:spPr>
          <a:xfrm>
            <a:off x="381000" y="1981200"/>
            <a:ext cx="2362200" cy="4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None/>
              <a:defRPr sz="16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None/>
              <a:defRPr sz="12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20039" algn="l" rtl="0">
              <a:spcBef>
                <a:spcPts val="320"/>
              </a:spcBef>
              <a:spcAft>
                <a:spcPts val="0"/>
              </a:spcAft>
              <a:buClr>
                <a:srgbClr val="4571A5"/>
              </a:buClr>
              <a:buSzPts val="1440"/>
              <a:buFont typeface="Verdana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70578E"/>
              </a:buClr>
              <a:buSzPts val="1600"/>
              <a:buFont typeface="Verdana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08609" algn="l" rtl="0">
              <a:spcBef>
                <a:spcPts val="280"/>
              </a:spcBef>
              <a:spcAft>
                <a:spcPts val="0"/>
              </a:spcAft>
              <a:buClr>
                <a:srgbClr val="A84643"/>
              </a:buClr>
              <a:buSzPts val="1260"/>
              <a:buFont typeface="Verdana"/>
              <a:buChar char="•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4" name="Google Shape;114;p9"/>
          <p:cNvSpPr/>
          <p:nvPr/>
        </p:nvSpPr>
        <p:spPr>
          <a:xfrm>
            <a:off x="152400" y="152400"/>
            <a:ext cx="8833200" cy="6547200"/>
          </a:xfrm>
          <a:prstGeom prst="rect">
            <a:avLst/>
          </a:prstGeom>
          <a:noFill/>
          <a:ln w="9525" cap="flat" cmpd="sng">
            <a:solidFill>
              <a:srgbClr val="88A44E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15" name="Google Shape;115;p9"/>
          <p:cNvCxnSpPr/>
          <p:nvPr/>
        </p:nvCxnSpPr>
        <p:spPr>
          <a:xfrm>
            <a:off x="152400" y="533400"/>
            <a:ext cx="8833200" cy="0"/>
          </a:xfrm>
          <a:prstGeom prst="straightConnector1">
            <a:avLst/>
          </a:prstGeom>
          <a:noFill/>
          <a:ln w="11425" cap="flat" cmpd="sng">
            <a:solidFill>
              <a:srgbClr val="88A44E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16" name="Google Shape;116;p9"/>
          <p:cNvSpPr txBox="1">
            <a:spLocks noGrp="1"/>
          </p:cNvSpPr>
          <p:nvPr>
            <p:ph type="body" idx="2"/>
          </p:nvPr>
        </p:nvSpPr>
        <p:spPr>
          <a:xfrm>
            <a:off x="3124200" y="685800"/>
            <a:ext cx="5638800" cy="54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74332" algn="l" rtl="0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  <a:defRPr sz="2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26390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20039" algn="l" rtl="0">
              <a:spcBef>
                <a:spcPts val="320"/>
              </a:spcBef>
              <a:spcAft>
                <a:spcPts val="0"/>
              </a:spcAft>
              <a:buClr>
                <a:srgbClr val="4571A5"/>
              </a:buClr>
              <a:buSzPts val="1440"/>
              <a:buFont typeface="Verdana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70578E"/>
              </a:buClr>
              <a:buSzPts val="1600"/>
              <a:buFont typeface="Verdana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08609" algn="l" rtl="0">
              <a:spcBef>
                <a:spcPts val="280"/>
              </a:spcBef>
              <a:spcAft>
                <a:spcPts val="0"/>
              </a:spcAft>
              <a:buClr>
                <a:srgbClr val="A84643"/>
              </a:buClr>
              <a:buSzPts val="1260"/>
              <a:buFont typeface="Verdana"/>
              <a:buChar char="•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7" name="Google Shape;117;p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8" name="Google Shape;118;p9"/>
          <p:cNvSpPr/>
          <p:nvPr/>
        </p:nvSpPr>
        <p:spPr>
          <a:xfrm>
            <a:off x="1389888" y="323088"/>
            <a:ext cx="420600" cy="420600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88A4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9" name="Google Shape;119;p9"/>
          <p:cNvSpPr txBox="1">
            <a:spLocks noGrp="1"/>
          </p:cNvSpPr>
          <p:nvPr>
            <p:ph type="sldNum" idx="12"/>
          </p:nvPr>
        </p:nvSpPr>
        <p:spPr>
          <a:xfrm>
            <a:off x="1371600" y="312738"/>
            <a:ext cx="457200" cy="4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600">
                <a:solidFill>
                  <a:srgbClr val="88A44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buNone/>
              <a:defRPr sz="1600">
                <a:solidFill>
                  <a:srgbClr val="88A44E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buNone/>
              <a:defRPr sz="1600">
                <a:solidFill>
                  <a:srgbClr val="88A44E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buNone/>
              <a:defRPr sz="1600">
                <a:solidFill>
                  <a:srgbClr val="88A44E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buNone/>
              <a:defRPr sz="1600">
                <a:solidFill>
                  <a:srgbClr val="88A44E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spcBef>
                <a:spcPts val="0"/>
              </a:spcBef>
              <a:buNone/>
              <a:defRPr sz="1600">
                <a:solidFill>
                  <a:srgbClr val="88A44E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spcBef>
                <a:spcPts val="0"/>
              </a:spcBef>
              <a:buNone/>
              <a:defRPr sz="1600">
                <a:solidFill>
                  <a:srgbClr val="88A44E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spcBef>
                <a:spcPts val="0"/>
              </a:spcBef>
              <a:buNone/>
              <a:defRPr sz="1600">
                <a:solidFill>
                  <a:srgbClr val="88A44E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spcBef>
                <a:spcPts val="0"/>
              </a:spcBef>
              <a:buNone/>
              <a:defRPr sz="1600">
                <a:solidFill>
                  <a:srgbClr val="88A44E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20" name="Google Shape;120;p9"/>
          <p:cNvSpPr/>
          <p:nvPr/>
        </p:nvSpPr>
        <p:spPr>
          <a:xfrm>
            <a:off x="149352" y="6388385"/>
            <a:ext cx="8833200" cy="30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1" name="Google Shape;121;p9"/>
          <p:cNvSpPr txBox="1">
            <a:spLocks noGrp="1"/>
          </p:cNvSpPr>
          <p:nvPr>
            <p:ph type="dt" idx="10"/>
          </p:nvPr>
        </p:nvSpPr>
        <p:spPr>
          <a:xfrm>
            <a:off x="5791200" y="6404984"/>
            <a:ext cx="3045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2" name="Google Shape;122;p9"/>
          <p:cNvSpPr txBox="1">
            <a:spLocks noGrp="1"/>
          </p:cNvSpPr>
          <p:nvPr>
            <p:ph type="ftr" idx="11"/>
          </p:nvPr>
        </p:nvSpPr>
        <p:spPr>
          <a:xfrm>
            <a:off x="301752" y="6410848"/>
            <a:ext cx="33834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4" name="Google Shape;124;p10"/>
          <p:cNvCxnSpPr/>
          <p:nvPr/>
        </p:nvCxnSpPr>
        <p:spPr>
          <a:xfrm>
            <a:off x="152400" y="533400"/>
            <a:ext cx="8833200" cy="0"/>
          </a:xfrm>
          <a:prstGeom prst="straightConnector1">
            <a:avLst/>
          </a:prstGeom>
          <a:noFill/>
          <a:ln w="11425" cap="flat" cmpd="sng">
            <a:solidFill>
              <a:srgbClr val="88A44E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25" name="Google Shape;125;p10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6" name="Google Shape;126;p10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7" name="Google Shape;127;p10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8" name="Google Shape;128;p10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9" name="Google Shape;129;p10"/>
          <p:cNvSpPr/>
          <p:nvPr/>
        </p:nvSpPr>
        <p:spPr>
          <a:xfrm>
            <a:off x="152400" y="152400"/>
            <a:ext cx="8833200" cy="301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0" name="Google Shape;130;p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1" name="Google Shape;131;p10"/>
          <p:cNvSpPr/>
          <p:nvPr/>
        </p:nvSpPr>
        <p:spPr>
          <a:xfrm>
            <a:off x="152400" y="155448"/>
            <a:ext cx="8833200" cy="6547200"/>
          </a:xfrm>
          <a:prstGeom prst="rect">
            <a:avLst/>
          </a:prstGeom>
          <a:noFill/>
          <a:ln w="9525" cap="flat" cmpd="sng">
            <a:solidFill>
              <a:srgbClr val="88A44E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2" name="Google Shape;132;p10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3" name="Google Shape;133;p10"/>
          <p:cNvSpPr/>
          <p:nvPr/>
        </p:nvSpPr>
        <p:spPr>
          <a:xfrm>
            <a:off x="1389888" y="323088"/>
            <a:ext cx="420600" cy="420600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88A4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4" name="Google Shape;134;p10"/>
          <p:cNvSpPr txBox="1">
            <a:spLocks noGrp="1"/>
          </p:cNvSpPr>
          <p:nvPr>
            <p:ph type="sldNum" idx="12"/>
          </p:nvPr>
        </p:nvSpPr>
        <p:spPr>
          <a:xfrm>
            <a:off x="1371600" y="312738"/>
            <a:ext cx="457200" cy="4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600">
                <a:solidFill>
                  <a:srgbClr val="88A44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buNone/>
              <a:defRPr sz="1600">
                <a:solidFill>
                  <a:srgbClr val="88A44E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buNone/>
              <a:defRPr sz="1600">
                <a:solidFill>
                  <a:srgbClr val="88A44E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buNone/>
              <a:defRPr sz="1600">
                <a:solidFill>
                  <a:srgbClr val="88A44E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buNone/>
              <a:defRPr sz="1600">
                <a:solidFill>
                  <a:srgbClr val="88A44E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spcBef>
                <a:spcPts val="0"/>
              </a:spcBef>
              <a:buNone/>
              <a:defRPr sz="1600">
                <a:solidFill>
                  <a:srgbClr val="88A44E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spcBef>
                <a:spcPts val="0"/>
              </a:spcBef>
              <a:buNone/>
              <a:defRPr sz="1600">
                <a:solidFill>
                  <a:srgbClr val="88A44E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spcBef>
                <a:spcPts val="0"/>
              </a:spcBef>
              <a:buNone/>
              <a:defRPr sz="1600">
                <a:solidFill>
                  <a:srgbClr val="88A44E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spcBef>
                <a:spcPts val="0"/>
              </a:spcBef>
              <a:buNone/>
              <a:defRPr sz="1600">
                <a:solidFill>
                  <a:srgbClr val="88A44E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35" name="Google Shape;135;p10"/>
          <p:cNvSpPr txBox="1"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2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6" name="Google Shape;136;p10"/>
          <p:cNvSpPr>
            <a:spLocks noGrp="1"/>
          </p:cNvSpPr>
          <p:nvPr>
            <p:ph type="pic" idx="2"/>
          </p:nvPr>
        </p:nvSpPr>
        <p:spPr>
          <a:xfrm>
            <a:off x="3000375" y="609600"/>
            <a:ext cx="58674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48640" marR="0" lvl="1" indent="-281940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22960" marR="0" lvl="2" indent="-23876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97280" marR="0" lvl="3" indent="-23368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371600" marR="0" lvl="4" indent="-228600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1645920" marR="0" lvl="5" indent="-185420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920240" marR="0" lvl="6" indent="-193039" algn="l" rtl="0">
              <a:spcBef>
                <a:spcPts val="320"/>
              </a:spcBef>
              <a:spcAft>
                <a:spcPts val="0"/>
              </a:spcAft>
              <a:buClr>
                <a:srgbClr val="4571A5"/>
              </a:buClr>
              <a:buSzPts val="1440"/>
              <a:buFont typeface="Verdana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2103120" marR="0" lvl="7" indent="-185420" algn="l" rtl="0">
              <a:spcBef>
                <a:spcPts val="320"/>
              </a:spcBef>
              <a:spcAft>
                <a:spcPts val="0"/>
              </a:spcAft>
              <a:buClr>
                <a:srgbClr val="70578E"/>
              </a:buClr>
              <a:buSzPts val="1600"/>
              <a:buFont typeface="Verdana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377440" marR="0" lvl="8" indent="-193039" algn="l" rtl="0">
              <a:spcBef>
                <a:spcPts val="280"/>
              </a:spcBef>
              <a:spcAft>
                <a:spcPts val="0"/>
              </a:spcAft>
              <a:buClr>
                <a:srgbClr val="A84643"/>
              </a:buClr>
              <a:buSzPts val="1260"/>
              <a:buFont typeface="Verdana"/>
              <a:buChar char="•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7" name="Google Shape;137;p10"/>
          <p:cNvSpPr txBox="1">
            <a:spLocks noGrp="1"/>
          </p:cNvSpPr>
          <p:nvPr>
            <p:ph type="body" idx="1"/>
          </p:nvPr>
        </p:nvSpPr>
        <p:spPr>
          <a:xfrm>
            <a:off x="381000" y="990600"/>
            <a:ext cx="24384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None/>
              <a:defRPr sz="16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81940" algn="l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840"/>
              <a:buFont typeface="Noto Sans Symbols"/>
              <a:buChar char="○"/>
              <a:defRPr sz="12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76225" algn="l" rtl="0"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750"/>
              <a:buFont typeface="Noto Sans Symbols"/>
              <a:buChar char="•"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68605" algn="l" rtl="0"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SzPts val="630"/>
              <a:buFont typeface="Noto Sans Symbols"/>
              <a:buChar char="•"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85750" algn="l" rtl="0">
              <a:spcBef>
                <a:spcPts val="18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Verdana"/>
              <a:buChar char="•"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20039" algn="l" rtl="0">
              <a:spcBef>
                <a:spcPts val="320"/>
              </a:spcBef>
              <a:spcAft>
                <a:spcPts val="0"/>
              </a:spcAft>
              <a:buClr>
                <a:srgbClr val="4571A5"/>
              </a:buClr>
              <a:buSzPts val="1440"/>
              <a:buFont typeface="Verdana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70578E"/>
              </a:buClr>
              <a:buSzPts val="1600"/>
              <a:buFont typeface="Verdana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08609" algn="l" rtl="0">
              <a:spcBef>
                <a:spcPts val="280"/>
              </a:spcBef>
              <a:spcAft>
                <a:spcPts val="0"/>
              </a:spcAft>
              <a:buClr>
                <a:srgbClr val="A84643"/>
              </a:buClr>
              <a:buSzPts val="1260"/>
              <a:buFont typeface="Verdana"/>
              <a:buChar char="•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8" name="Google Shape;138;p10"/>
          <p:cNvSpPr/>
          <p:nvPr/>
        </p:nvSpPr>
        <p:spPr>
          <a:xfrm>
            <a:off x="149352" y="6388385"/>
            <a:ext cx="8833200" cy="30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9" name="Google Shape;139;p10"/>
          <p:cNvSpPr txBox="1">
            <a:spLocks noGrp="1"/>
          </p:cNvSpPr>
          <p:nvPr>
            <p:ph type="dt" idx="10"/>
          </p:nvPr>
        </p:nvSpPr>
        <p:spPr>
          <a:xfrm>
            <a:off x="5788152" y="6404984"/>
            <a:ext cx="3045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0" name="Google Shape;140;p10"/>
          <p:cNvSpPr txBox="1">
            <a:spLocks noGrp="1"/>
          </p:cNvSpPr>
          <p:nvPr>
            <p:ph type="ftr" idx="11"/>
          </p:nvPr>
        </p:nvSpPr>
        <p:spPr>
          <a:xfrm>
            <a:off x="301752" y="6410848"/>
            <a:ext cx="35844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0" y="0"/>
            <a:ext cx="9144000" cy="139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3;p1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" name="Google Shape;14;p1"/>
          <p:cNvSpPr/>
          <p:nvPr/>
        </p:nvSpPr>
        <p:spPr>
          <a:xfrm>
            <a:off x="149352" y="6388385"/>
            <a:ext cx="8833200" cy="30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" name="Google Shape;15;p1"/>
          <p:cNvSpPr txBox="1">
            <a:spLocks noGrp="1"/>
          </p:cNvSpPr>
          <p:nvPr>
            <p:ph type="dt" idx="10"/>
          </p:nvPr>
        </p:nvSpPr>
        <p:spPr>
          <a:xfrm>
            <a:off x="5791200" y="6404984"/>
            <a:ext cx="3045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4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7" name="Google Shape;17;p1"/>
          <p:cNvSpPr/>
          <p:nvPr/>
        </p:nvSpPr>
        <p:spPr>
          <a:xfrm>
            <a:off x="152400" y="155448"/>
            <a:ext cx="8833200" cy="6547200"/>
          </a:xfrm>
          <a:prstGeom prst="rect">
            <a:avLst/>
          </a:prstGeom>
          <a:noFill/>
          <a:ln w="9525" cap="flat" cmpd="sng">
            <a:solidFill>
              <a:srgbClr val="88A44E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8" name="Google Shape;18;p1"/>
          <p:cNvCxnSpPr/>
          <p:nvPr/>
        </p:nvCxnSpPr>
        <p:spPr>
          <a:xfrm>
            <a:off x="152400" y="1276743"/>
            <a:ext cx="8833200" cy="0"/>
          </a:xfrm>
          <a:prstGeom prst="straightConnector1">
            <a:avLst/>
          </a:prstGeom>
          <a:noFill/>
          <a:ln w="9525" cap="flat" cmpd="sng">
            <a:solidFill>
              <a:srgbClr val="88A44E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9" name="Google Shape;19;p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" name="Google Shape;20;p1"/>
          <p:cNvSpPr/>
          <p:nvPr/>
        </p:nvSpPr>
        <p:spPr>
          <a:xfrm>
            <a:off x="4361688" y="1050524"/>
            <a:ext cx="420600" cy="420600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88A4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" name="Google Shape;21;p1"/>
          <p:cNvSpPr txBox="1">
            <a:spLocks noGrp="1"/>
          </p:cNvSpPr>
          <p:nvPr>
            <p:ph type="sldNum" idx="12"/>
          </p:nvPr>
        </p:nvSpPr>
        <p:spPr>
          <a:xfrm>
            <a:off x="4343400" y="1040174"/>
            <a:ext cx="457200" cy="4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600" b="0" u="none">
                <a:solidFill>
                  <a:srgbClr val="88A44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buNone/>
              <a:defRPr sz="1600" b="0" u="none">
                <a:solidFill>
                  <a:srgbClr val="88A44E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buNone/>
              <a:defRPr sz="1600" b="0" u="none">
                <a:solidFill>
                  <a:srgbClr val="88A44E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buNone/>
              <a:defRPr sz="1600" b="0" u="none">
                <a:solidFill>
                  <a:srgbClr val="88A44E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buNone/>
              <a:defRPr sz="1600" b="0" u="none">
                <a:solidFill>
                  <a:srgbClr val="88A44E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spcBef>
                <a:spcPts val="0"/>
              </a:spcBef>
              <a:buNone/>
              <a:defRPr sz="1600" b="0" u="none">
                <a:solidFill>
                  <a:srgbClr val="88A44E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spcBef>
                <a:spcPts val="0"/>
              </a:spcBef>
              <a:buNone/>
              <a:defRPr sz="1600" b="0" u="none">
                <a:solidFill>
                  <a:srgbClr val="88A44E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spcBef>
                <a:spcPts val="0"/>
              </a:spcBef>
              <a:buNone/>
              <a:defRPr sz="1600" b="0" u="none">
                <a:solidFill>
                  <a:srgbClr val="88A44E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spcBef>
                <a:spcPts val="0"/>
              </a:spcBef>
              <a:buNone/>
              <a:defRPr sz="1600" b="0" u="none">
                <a:solidFill>
                  <a:srgbClr val="88A44E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2" name="Google Shape;22;p1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8A44E"/>
              </a:buClr>
              <a:buSzPts val="1400"/>
              <a:buFont typeface="Verdana"/>
              <a:buNone/>
              <a:defRPr sz="3300" b="0" i="0" u="none" strike="noStrike" cap="none">
                <a:solidFill>
                  <a:srgbClr val="88A44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1"/>
          <p:cNvSpPr txBox="1">
            <a:spLocks noGrp="1"/>
          </p:cNvSpPr>
          <p:nvPr>
            <p:ph type="body" idx="1"/>
          </p:nvPr>
        </p:nvSpPr>
        <p:spPr>
          <a:xfrm>
            <a:off x="301752" y="1524000"/>
            <a:ext cx="8534400" cy="45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74332" algn="l" rtl="0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  <a:defRPr sz="2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26390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20039" algn="l" rtl="0">
              <a:spcBef>
                <a:spcPts val="320"/>
              </a:spcBef>
              <a:spcAft>
                <a:spcPts val="0"/>
              </a:spcAft>
              <a:buClr>
                <a:srgbClr val="4571A5"/>
              </a:buClr>
              <a:buSzPts val="1440"/>
              <a:buFont typeface="Verdana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70578E"/>
              </a:buClr>
              <a:buSzPts val="1600"/>
              <a:buFont typeface="Verdana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08609" algn="l" rtl="0">
              <a:spcBef>
                <a:spcPts val="280"/>
              </a:spcBef>
              <a:spcAft>
                <a:spcPts val="0"/>
              </a:spcAft>
              <a:buClr>
                <a:srgbClr val="A84643"/>
              </a:buClr>
              <a:buSzPts val="1260"/>
              <a:buFont typeface="Verdana"/>
              <a:buChar char="•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JHayes@mayfieldschools.or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HBn1Z0ujmRXXXYN4cRMKSOLH4yikOG9m/view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3"/>
          <p:cNvSpPr txBox="1"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3600" b="1" i="0" u="none" strike="noStrike" cap="none">
                <a:solidFill>
                  <a:srgbClr val="EF6C00"/>
                </a:solidFill>
                <a:latin typeface="Verdana"/>
                <a:ea typeface="Verdana"/>
                <a:cs typeface="Verdana"/>
                <a:sym typeface="Verdana"/>
              </a:rPr>
              <a:t>8</a:t>
            </a:r>
            <a:r>
              <a:rPr lang="en-US" sz="3600" b="1" i="0" u="none" strike="noStrike" cap="none" baseline="30000">
                <a:solidFill>
                  <a:srgbClr val="EF6C00"/>
                </a:solidFill>
                <a:latin typeface="Verdana"/>
                <a:ea typeface="Verdana"/>
                <a:cs typeface="Verdana"/>
                <a:sym typeface="Verdana"/>
              </a:rPr>
              <a:t>TH</a:t>
            </a:r>
            <a:r>
              <a:rPr lang="en-US" sz="3600" b="1" i="0" u="none" strike="noStrike" cap="none">
                <a:solidFill>
                  <a:srgbClr val="EF6C00"/>
                </a:solidFill>
                <a:latin typeface="Verdana"/>
                <a:ea typeface="Verdana"/>
                <a:cs typeface="Verdana"/>
                <a:sym typeface="Verdana"/>
              </a:rPr>
              <a:t> TO 9</a:t>
            </a:r>
            <a:r>
              <a:rPr lang="en-US" sz="3600" b="1" i="0" u="none" strike="noStrike" cap="none" baseline="30000">
                <a:solidFill>
                  <a:srgbClr val="EF6C00"/>
                </a:solidFill>
                <a:latin typeface="Verdana"/>
                <a:ea typeface="Verdana"/>
                <a:cs typeface="Verdana"/>
                <a:sym typeface="Verdana"/>
              </a:rPr>
              <a:t>TH</a:t>
            </a:r>
            <a:r>
              <a:rPr lang="en-US" sz="3600" b="1" i="0" u="none" strike="noStrike" cap="none">
                <a:solidFill>
                  <a:srgbClr val="EF6C00"/>
                </a:solidFill>
                <a:latin typeface="Verdana"/>
                <a:ea typeface="Verdana"/>
                <a:cs typeface="Verdana"/>
                <a:sym typeface="Verdana"/>
              </a:rPr>
              <a:t> GRADE </a:t>
            </a:r>
            <a:endParaRPr>
              <a:solidFill>
                <a:srgbClr val="EF6C00"/>
              </a:solidFill>
            </a:endParaRPr>
          </a:p>
          <a:p>
            <a:pPr marL="0" marR="0" lvl="0" indent="0" algn="ctr" rtl="0"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3600" b="1" i="0" u="none" strike="noStrike" cap="none">
                <a:solidFill>
                  <a:srgbClr val="EF6C00"/>
                </a:solidFill>
                <a:latin typeface="Verdana"/>
                <a:ea typeface="Verdana"/>
                <a:cs typeface="Verdana"/>
                <a:sym typeface="Verdana"/>
              </a:rPr>
              <a:t>SCHEDULING PROGRAM</a:t>
            </a:r>
            <a:endParaRPr sz="3600" b="1" i="0" u="none" strike="noStrike" cap="none">
              <a:solidFill>
                <a:srgbClr val="EF6C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7" name="Google Shape;167;p13"/>
          <p:cNvSpPr txBox="1"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Verdana"/>
              <a:buNone/>
            </a:pPr>
            <a:r>
              <a:rPr lang="en-US" sz="3600" b="1" i="0" u="none" strike="noStrike" cap="none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Welcome Parents of </a:t>
            </a:r>
            <a:endParaRPr sz="3600" b="1" i="0" u="none" strike="noStrike" cap="none">
              <a:solidFill>
                <a:srgbClr val="00B05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Verdana"/>
              <a:buNone/>
            </a:pPr>
            <a:r>
              <a:rPr lang="en-US" sz="3600" b="1" i="0" u="none" strike="noStrike" cap="none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Mayfield High School </a:t>
            </a:r>
            <a:endParaRPr sz="3600" b="1" i="0" u="none" strike="noStrike" cap="none">
              <a:solidFill>
                <a:srgbClr val="00B05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Verdana"/>
              <a:buNone/>
            </a:pPr>
            <a:r>
              <a:rPr lang="en-US" sz="3600" b="1" i="0" u="sng" strike="noStrike" cap="none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Class of 202</a:t>
            </a:r>
            <a:r>
              <a:rPr lang="en-US" sz="3600" b="1" u="sng">
                <a:solidFill>
                  <a:srgbClr val="00B050"/>
                </a:solidFill>
              </a:rPr>
              <a:t>3</a:t>
            </a:r>
            <a:endParaRPr sz="3600" b="1" i="0" u="sng" strike="noStrike" cap="none">
              <a:solidFill>
                <a:srgbClr val="00B05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2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solidFill>
            <a:schemeClr val="lt1"/>
          </a:solidFill>
          <a:ln w="114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Font typeface="Arial"/>
              <a:buNone/>
            </a:pPr>
            <a:r>
              <a:rPr lang="en-US" sz="33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Athletic Programs</a:t>
            </a:r>
            <a:endParaRPr sz="3300" b="1" i="0" u="none" strike="noStrike" cap="none">
              <a:solidFill>
                <a:srgbClr val="00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22"/>
          <p:cNvSpPr txBox="1"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prstGeom prst="rect">
            <a:avLst/>
          </a:prstGeom>
          <a:solidFill>
            <a:schemeClr val="lt1"/>
          </a:solidFill>
          <a:ln w="114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2200" b="1" i="0" u="none" strike="noStrike" cap="none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Boys</a:t>
            </a:r>
            <a:endParaRPr sz="2200" b="1" i="0" u="none" strike="noStrike" cap="none">
              <a:solidFill>
                <a:srgbClr val="00B05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7" name="Google Shape;227;p22"/>
          <p:cNvSpPr txBox="1">
            <a:spLocks noGrp="1"/>
          </p:cNvSpPr>
          <p:nvPr>
            <p:ph type="body" idx="3"/>
          </p:nvPr>
        </p:nvSpPr>
        <p:spPr>
          <a:xfrm>
            <a:off x="457200" y="2174874"/>
            <a:ext cx="4040188" cy="4378325"/>
          </a:xfrm>
          <a:prstGeom prst="rect">
            <a:avLst/>
          </a:prstGeom>
          <a:solidFill>
            <a:schemeClr val="lt1"/>
          </a:solidFill>
          <a:ln w="114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</a:pPr>
            <a:r>
              <a:rPr lang="en-US"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Baseball</a:t>
            </a:r>
            <a:endParaRPr/>
          </a:p>
          <a:p>
            <a:pPr marL="274320" marR="0" lvl="0" indent="-27432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</a:pPr>
            <a:r>
              <a:rPr lang="en-US"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Basketball</a:t>
            </a:r>
            <a:endParaRPr/>
          </a:p>
          <a:p>
            <a:pPr marL="274320" marR="0" lvl="0" indent="-27432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</a:pPr>
            <a:r>
              <a:rPr lang="en-US"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Bowling</a:t>
            </a:r>
            <a:endParaRPr/>
          </a:p>
          <a:p>
            <a:pPr marL="274320" marR="0" lvl="0" indent="-27432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</a:pPr>
            <a:r>
              <a:rPr lang="en-US"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Cross Country</a:t>
            </a:r>
            <a:endParaRPr/>
          </a:p>
          <a:p>
            <a:pPr marL="274320" marR="0" lvl="0" indent="-27432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</a:pPr>
            <a:r>
              <a:rPr lang="en-US"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Football</a:t>
            </a:r>
            <a:endParaRPr/>
          </a:p>
          <a:p>
            <a:pPr marL="274320" marR="0" lvl="0" indent="-27432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</a:pPr>
            <a:r>
              <a:rPr lang="en-US"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Golf</a:t>
            </a:r>
            <a:endParaRPr/>
          </a:p>
          <a:p>
            <a:pPr marL="274320" marR="0" lvl="0" indent="-27432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</a:pPr>
            <a:r>
              <a:rPr lang="en-US"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Ice Hockey</a:t>
            </a:r>
            <a:endParaRPr/>
          </a:p>
          <a:p>
            <a:pPr marL="274320" marR="0" lvl="0" indent="-27432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</a:pPr>
            <a:r>
              <a:rPr lang="en-US"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Indoor Track</a:t>
            </a:r>
            <a:endParaRPr/>
          </a:p>
          <a:p>
            <a:pPr marL="274320" marR="0" lvl="0" indent="-27432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</a:pPr>
            <a:r>
              <a:rPr lang="en-US"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Soccer</a:t>
            </a:r>
            <a:endParaRPr/>
          </a:p>
          <a:p>
            <a:pPr marL="274320" marR="0" lvl="0" indent="-27432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</a:pPr>
            <a:r>
              <a:rPr lang="en-US"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Swimming &amp; Diving </a:t>
            </a:r>
            <a:endParaRPr/>
          </a:p>
          <a:p>
            <a:pPr marL="274320" marR="0" lvl="0" indent="-27432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</a:pPr>
            <a:r>
              <a:rPr lang="en-US"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Tennis</a:t>
            </a:r>
            <a:endParaRPr/>
          </a:p>
          <a:p>
            <a:pPr marL="274320" marR="0" lvl="0" indent="-27432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</a:pPr>
            <a:r>
              <a:rPr lang="en-US"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Track</a:t>
            </a:r>
            <a:endParaRPr/>
          </a:p>
          <a:p>
            <a:pPr marL="274320" marR="0" lvl="0" indent="-27432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</a:pPr>
            <a:r>
              <a:rPr lang="en-US"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Wrestling</a:t>
            </a:r>
            <a:endParaRPr sz="18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8" name="Google Shape;228;p22"/>
          <p:cNvSpPr txBox="1">
            <a:spLocks noGrp="1"/>
          </p:cNvSpPr>
          <p:nvPr>
            <p:ph type="body" idx="2"/>
          </p:nvPr>
        </p:nvSpPr>
        <p:spPr>
          <a:xfrm>
            <a:off x="4791330" y="1524000"/>
            <a:ext cx="4041775" cy="731520"/>
          </a:xfrm>
          <a:prstGeom prst="rect">
            <a:avLst/>
          </a:prstGeom>
          <a:solidFill>
            <a:schemeClr val="lt1"/>
          </a:solidFill>
          <a:ln w="114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2200" b="1" i="0" u="none" strike="noStrike" cap="none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Girls</a:t>
            </a:r>
            <a:endParaRPr sz="2200" b="1" i="0" u="none" strike="noStrike" cap="none">
              <a:solidFill>
                <a:srgbClr val="00B05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9" name="Google Shape;229;p22"/>
          <p:cNvSpPr txBox="1">
            <a:spLocks noGrp="1"/>
          </p:cNvSpPr>
          <p:nvPr>
            <p:ph type="body" idx="4"/>
          </p:nvPr>
        </p:nvSpPr>
        <p:spPr>
          <a:xfrm>
            <a:off x="4645025" y="2174874"/>
            <a:ext cx="4041775" cy="4378325"/>
          </a:xfrm>
          <a:prstGeom prst="rect">
            <a:avLst/>
          </a:prstGeom>
          <a:solidFill>
            <a:schemeClr val="lt1"/>
          </a:solidFill>
          <a:ln w="114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</a:pPr>
            <a:r>
              <a:rPr lang="en-US"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Basketball</a:t>
            </a:r>
            <a:endParaRPr/>
          </a:p>
          <a:p>
            <a:pPr marL="274320" marR="0" lvl="0" indent="-27432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</a:pPr>
            <a:r>
              <a:rPr lang="en-US"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Cheerleading</a:t>
            </a:r>
            <a:endParaRPr/>
          </a:p>
          <a:p>
            <a:pPr marL="274320" marR="0" lvl="0" indent="-27432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</a:pPr>
            <a:r>
              <a:rPr lang="en-US"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Cross Country</a:t>
            </a:r>
            <a:endParaRPr/>
          </a:p>
          <a:p>
            <a:pPr marL="274320" marR="0" lvl="0" indent="-27432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</a:pPr>
            <a:r>
              <a:rPr lang="en-US"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Bowling</a:t>
            </a:r>
            <a:endParaRPr/>
          </a:p>
          <a:p>
            <a:pPr marL="274320" marR="0" lvl="0" indent="-27432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</a:pPr>
            <a:r>
              <a:rPr lang="en-US"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Fast Pitch</a:t>
            </a:r>
            <a:endParaRPr/>
          </a:p>
          <a:p>
            <a:pPr marL="274320" marR="0" lvl="0" indent="-27432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</a:pPr>
            <a:r>
              <a:rPr lang="en-US"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Gymnastics</a:t>
            </a:r>
            <a:endParaRPr/>
          </a:p>
          <a:p>
            <a:pPr marL="274320" marR="0" lvl="0" indent="-27432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</a:pPr>
            <a:r>
              <a:rPr lang="en-US"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Golf</a:t>
            </a:r>
            <a:endParaRPr/>
          </a:p>
          <a:p>
            <a:pPr marL="274320" marR="0" lvl="0" indent="-27432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</a:pPr>
            <a:r>
              <a:rPr lang="en-US"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Indoor Track</a:t>
            </a:r>
            <a:endParaRPr/>
          </a:p>
          <a:p>
            <a:pPr marL="274320" marR="0" lvl="0" indent="-27432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</a:pPr>
            <a:r>
              <a:rPr lang="en-US"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Soccer</a:t>
            </a:r>
            <a:endParaRPr/>
          </a:p>
          <a:p>
            <a:pPr marL="274320" marR="0" lvl="0" indent="-27432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</a:pPr>
            <a:r>
              <a:rPr lang="en-US"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Swimming &amp; Diving</a:t>
            </a:r>
            <a:endParaRPr/>
          </a:p>
          <a:p>
            <a:pPr marL="274320" marR="0" lvl="0" indent="-27432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</a:pPr>
            <a:r>
              <a:rPr lang="en-US"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Tennis</a:t>
            </a:r>
            <a:endParaRPr/>
          </a:p>
          <a:p>
            <a:pPr marL="274320" marR="0" lvl="0" indent="-27432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</a:pPr>
            <a:r>
              <a:rPr lang="en-US"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Track</a:t>
            </a:r>
            <a:endParaRPr/>
          </a:p>
          <a:p>
            <a:pPr marL="274320" marR="0" lvl="0" indent="-27432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</a:pPr>
            <a:r>
              <a:rPr lang="en-US"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Volleyball</a:t>
            </a:r>
            <a:endParaRPr sz="18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30" name="Google Shape;230;p22" descr="C:\Documents and Settings\Owner\My Documents\My Pictures\Green_Wildcat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228600"/>
            <a:ext cx="1066800" cy="693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2" descr="C:\Documents and Settings\Owner\My Documents\My Pictures\Green_Wildcat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0" y="228600"/>
            <a:ext cx="1066800" cy="693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2" descr="C:\Users\mbourdakos\AppData\Local\Microsoft\Windows\Temporary Internet Files\Content.IE5\T5OTVYGZ\all_sports[1]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10000" y="1600200"/>
            <a:ext cx="566592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2" descr="C:\Users\mbourdakos\AppData\Local\Microsoft\Windows\Temporary Internet Files\Content.IE5\8QGPS746\Sports-rug[1]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 flipH="1">
            <a:off x="7924800" y="1600200"/>
            <a:ext cx="533400" cy="53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3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8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4400" b="0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Academic Boosters</a:t>
            </a:r>
            <a:endParaRPr/>
          </a:p>
          <a:p>
            <a:pPr marL="274320" marR="0" lvl="0" indent="-274320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4400" b="0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After Prom Committee</a:t>
            </a:r>
            <a:endParaRPr/>
          </a:p>
          <a:p>
            <a:pPr marL="274320" marR="0" lvl="0" indent="-274320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4400" b="0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Athletic Boosters </a:t>
            </a:r>
            <a:endParaRPr/>
          </a:p>
          <a:p>
            <a:pPr marL="274320" marR="0" lvl="0" indent="-274320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4400" b="0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Band Boosters</a:t>
            </a:r>
            <a:endParaRPr/>
          </a:p>
          <a:p>
            <a:pPr marL="274320" marR="0" lvl="0" indent="-274320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4400" b="0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Parent Mentor Program</a:t>
            </a:r>
            <a:endParaRPr/>
          </a:p>
          <a:p>
            <a:pPr marL="274320" marR="0" lvl="0" indent="-274320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4400" b="0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P.T.S.O</a:t>
            </a:r>
            <a:endParaRPr/>
          </a:p>
          <a:p>
            <a:pPr marL="274320" marR="0" lvl="0" indent="-27432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27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74320" marR="0" lvl="0" indent="-27432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27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74320" marR="0" lvl="0" indent="-27432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27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39" name="Google Shape;239;p23" descr="C:\Documents and Settings\Owner\My Documents\My Pictures\Green_Wildcat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381000"/>
            <a:ext cx="762000" cy="604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3" descr="C:\Documents and Settings\Owner\My Documents\My Pictures\Green_Wildcat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8600" y="348844"/>
            <a:ext cx="762000" cy="601221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3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Parent Organizations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4"/>
          <p:cNvSpPr txBox="1">
            <a:spLocks noGrp="1"/>
          </p:cNvSpPr>
          <p:nvPr>
            <p:ph type="title"/>
          </p:nvPr>
        </p:nvSpPr>
        <p:spPr>
          <a:xfrm>
            <a:off x="499127" y="242775"/>
            <a:ext cx="8534400" cy="75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8000"/>
                </a:solidFill>
              </a:rPr>
              <a:t>Learning Modalities @ MHS </a:t>
            </a:r>
            <a:endParaRPr sz="2400" b="1">
              <a:solidFill>
                <a:srgbClr val="008000"/>
              </a:solidFill>
            </a:endParaRPr>
          </a:p>
        </p:txBody>
      </p:sp>
      <p:sp>
        <p:nvSpPr>
          <p:cNvPr id="248" name="Google Shape;248;p24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8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3000"/>
              <a:buFont typeface="Open Sans"/>
              <a:buChar char="●"/>
            </a:pPr>
            <a:r>
              <a:rPr lang="en-US" sz="3000" b="1">
                <a:solidFill>
                  <a:srgbClr val="008000"/>
                </a:solidFill>
                <a:latin typeface="Open Sans"/>
                <a:ea typeface="Open Sans"/>
                <a:cs typeface="Open Sans"/>
                <a:sym typeface="Open Sans"/>
              </a:rPr>
              <a:t>Traditional</a:t>
            </a:r>
            <a:endParaRPr sz="3000" b="1">
              <a:solidFill>
                <a:srgbClr val="008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3000" b="1">
              <a:solidFill>
                <a:srgbClr val="008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419100" algn="l" rtl="0">
              <a:spcBef>
                <a:spcPts val="1600"/>
              </a:spcBef>
              <a:spcAft>
                <a:spcPts val="0"/>
              </a:spcAft>
              <a:buClr>
                <a:srgbClr val="008000"/>
              </a:buClr>
              <a:buSzPts val="3000"/>
              <a:buFont typeface="Open Sans"/>
              <a:buChar char="●"/>
            </a:pPr>
            <a:r>
              <a:rPr lang="en-US" sz="3000" b="1">
                <a:solidFill>
                  <a:srgbClr val="008000"/>
                </a:solidFill>
                <a:latin typeface="Open Sans"/>
                <a:ea typeface="Open Sans"/>
                <a:cs typeface="Open Sans"/>
                <a:sym typeface="Open Sans"/>
              </a:rPr>
              <a:t>Cross Curricular</a:t>
            </a:r>
            <a:endParaRPr sz="3000" b="1">
              <a:solidFill>
                <a:srgbClr val="008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3000" b="1">
              <a:solidFill>
                <a:srgbClr val="008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419100" algn="l" rtl="0">
              <a:spcBef>
                <a:spcPts val="1600"/>
              </a:spcBef>
              <a:spcAft>
                <a:spcPts val="0"/>
              </a:spcAft>
              <a:buClr>
                <a:srgbClr val="008000"/>
              </a:buClr>
              <a:buSzPts val="3000"/>
              <a:buFont typeface="Open Sans"/>
              <a:buChar char="●"/>
            </a:pPr>
            <a:r>
              <a:rPr lang="en-US" sz="3000" b="1">
                <a:solidFill>
                  <a:srgbClr val="008000"/>
                </a:solidFill>
                <a:latin typeface="Open Sans"/>
                <a:ea typeface="Open Sans"/>
                <a:cs typeface="Open Sans"/>
                <a:sym typeface="Open Sans"/>
              </a:rPr>
              <a:t>Self-Paced</a:t>
            </a:r>
            <a:endParaRPr sz="3000" b="1">
              <a:solidFill>
                <a:srgbClr val="008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3000" b="1">
              <a:solidFill>
                <a:srgbClr val="008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419100" algn="l" rtl="0">
              <a:spcBef>
                <a:spcPts val="1600"/>
              </a:spcBef>
              <a:spcAft>
                <a:spcPts val="0"/>
              </a:spcAft>
              <a:buClr>
                <a:srgbClr val="008000"/>
              </a:buClr>
              <a:buSzPts val="3000"/>
              <a:buFont typeface="Open Sans"/>
              <a:buChar char="●"/>
            </a:pPr>
            <a:r>
              <a:rPr lang="en-US" sz="3000" b="1">
                <a:solidFill>
                  <a:srgbClr val="008000"/>
                </a:solidFill>
                <a:latin typeface="Open Sans"/>
                <a:ea typeface="Open Sans"/>
                <a:cs typeface="Open Sans"/>
                <a:sym typeface="Open Sans"/>
              </a:rPr>
              <a:t>On-Line</a:t>
            </a:r>
            <a:endParaRPr sz="3000" b="1">
              <a:solidFill>
                <a:srgbClr val="008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    </a:t>
            </a:r>
            <a:endParaRPr sz="1800">
              <a:solidFill>
                <a:srgbClr val="0000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74320" lvl="0" indent="-128587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5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Learning Modalities/Classes for 9th grade</a:t>
            </a:r>
            <a:r>
              <a:rPr lang="en-US" sz="2400" b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25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8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540"/>
              </a:spcBef>
              <a:spcAft>
                <a:spcPts val="0"/>
              </a:spcAft>
              <a:buNone/>
            </a:pPr>
            <a:endParaRPr b="1">
              <a:solidFill>
                <a:srgbClr val="008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54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Self Paced Algebra 1</a:t>
            </a:r>
            <a:endParaRPr b="1">
              <a:solidFill>
                <a:srgbClr val="008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540"/>
              </a:spcBef>
              <a:spcAft>
                <a:spcPts val="0"/>
              </a:spcAft>
              <a:buNone/>
            </a:pPr>
            <a:endParaRPr b="1">
              <a:solidFill>
                <a:srgbClr val="008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54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Self Paced Info. Tech</a:t>
            </a:r>
            <a:endParaRPr b="1">
              <a:solidFill>
                <a:srgbClr val="00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6"/>
          <p:cNvSpPr txBox="1"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1600" b="1" i="0" u="none" strike="noStrike" cap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2400" b="1" i="0" u="none" strike="noStrike" cap="none">
                <a:solidFill>
                  <a:srgbClr val="EF6C00"/>
                </a:solidFill>
                <a:latin typeface="Verdana"/>
                <a:ea typeface="Verdana"/>
                <a:cs typeface="Verdana"/>
                <a:sym typeface="Verdana"/>
              </a:rPr>
              <a:t>SCHOOL COUNSELO</a:t>
            </a:r>
            <a:r>
              <a:rPr lang="en-US" sz="2400">
                <a:solidFill>
                  <a:srgbClr val="EF6C00"/>
                </a:solidFill>
              </a:rPr>
              <a:t>R</a:t>
            </a:r>
            <a:endParaRPr sz="2400">
              <a:solidFill>
                <a:srgbClr val="EF6C00"/>
              </a:solidFill>
            </a:endParaRPr>
          </a:p>
          <a:p>
            <a:pPr marL="0" marR="0" lvl="0" indent="0" algn="ctr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2400">
              <a:solidFill>
                <a:srgbClr val="EF6C00"/>
              </a:solidFill>
            </a:endParaRPr>
          </a:p>
        </p:txBody>
      </p:sp>
      <p:sp>
        <p:nvSpPr>
          <p:cNvPr id="261" name="Google Shape;261;p26"/>
          <p:cNvSpPr txBox="1"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Verdana"/>
              <a:buNone/>
            </a:pPr>
            <a:r>
              <a:rPr lang="en-US" sz="4200" b="1" i="0" u="none" strike="noStrike" cap="none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Mrs. Bourdakos Yost</a:t>
            </a:r>
            <a:endParaRPr sz="4200" b="1" i="0" u="none" strike="noStrike" cap="none">
              <a:solidFill>
                <a:srgbClr val="00B05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7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8A44E"/>
              </a:buClr>
              <a:buFont typeface="Verdana"/>
              <a:buNone/>
            </a:pPr>
            <a:r>
              <a:rPr lang="en-US" sz="3300" b="1" i="0" u="none" strike="noStrike" cap="none">
                <a:solidFill>
                  <a:srgbClr val="008000"/>
                </a:solidFill>
                <a:latin typeface="Verdana"/>
                <a:ea typeface="Verdana"/>
                <a:cs typeface="Verdana"/>
                <a:sym typeface="Verdana"/>
              </a:rPr>
              <a:t>School Counseling Department</a:t>
            </a:r>
            <a:endParaRPr sz="3300" b="1" i="0" u="none" strike="noStrike" cap="none">
              <a:solidFill>
                <a:srgbClr val="008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267" name="Google Shape;267;p27"/>
          <p:cNvGraphicFramePr/>
          <p:nvPr/>
        </p:nvGraphicFramePr>
        <p:xfrm>
          <a:off x="304800" y="1676400"/>
          <a:ext cx="8385175" cy="4391190"/>
        </p:xfrm>
        <a:graphic>
          <a:graphicData uri="http://schemas.openxmlformats.org/drawingml/2006/table">
            <a:tbl>
              <a:tblPr firstRow="1" bandRow="1">
                <a:noFill/>
                <a:tableStyleId>{C12B5F09-52A6-4C3C-9650-1D84EE8275FC}</a:tableStyleId>
              </a:tblPr>
              <a:tblGrid>
                <a:gridCol w="3051175"/>
                <a:gridCol w="2057400"/>
                <a:gridCol w="3276600"/>
              </a:tblGrid>
              <a:tr h="835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/>
                        <a:t>Counselor</a:t>
                      </a:r>
                      <a:endParaRPr sz="2800" u="none" strike="noStrike" cap="none"/>
                    </a:p>
                  </a:txBody>
                  <a:tcPr marL="91450" marR="91450" marT="45725" marB="45725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/>
                        <a:t>Last Names:</a:t>
                      </a:r>
                      <a:endParaRPr sz="2800" u="none" strike="noStrike" cap="none"/>
                    </a:p>
                  </a:txBody>
                  <a:tcPr marL="91450" marR="91450" marT="45725" marB="45725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/>
                        <a:t>Contact Information</a:t>
                      </a:r>
                      <a:endParaRPr sz="2800" u="none" strike="noStrike" cap="none"/>
                    </a:p>
                  </a:txBody>
                  <a:tcPr marL="91450" marR="91450" marT="45725" marB="45725">
                    <a:solidFill>
                      <a:schemeClr val="accent3"/>
                    </a:solidFill>
                  </a:tcPr>
                </a:tc>
              </a:tr>
              <a:tr h="835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Ms. Levy</a:t>
                      </a:r>
                      <a:endParaRPr sz="2000" u="none" strike="noStrike" cap="none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A – E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(440)995-6823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Dlevy</a:t>
                      </a:r>
                      <a:r>
                        <a:rPr lang="en-US" sz="1400" u="none" strike="noStrike" cap="none"/>
                        <a:t>@mayfieldschools.org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</a:tr>
              <a:tr h="921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Mrs. Bourdakos Yost</a:t>
                      </a:r>
                      <a:endParaRPr sz="2000" u="none" strike="noStrike" cap="none"/>
                    </a:p>
                  </a:txBody>
                  <a:tcPr marL="91450" marR="91450" marT="45725" marB="45725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F – L </a:t>
                      </a:r>
                      <a:endParaRPr sz="2000" u="none" strike="noStrike" cap="none"/>
                    </a:p>
                  </a:txBody>
                  <a:tcPr marL="91450" marR="91450" marT="45725" marB="45725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Verdana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(440)995-6956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Verdana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Verdana"/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M</a:t>
                      </a: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bourdakos@mayfieldschools.org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D8D8D8"/>
                    </a:solidFill>
                  </a:tcPr>
                </a:tc>
              </a:tr>
              <a:tr h="835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Ms. McBride</a:t>
                      </a:r>
                      <a:endParaRPr sz="2000" u="none" strike="noStrike" cap="none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M – R </a:t>
                      </a:r>
                      <a:endParaRPr sz="2000" u="none" strike="noStrike" cap="none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Verdana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(440)995-6917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Verdana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Verdana"/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Rmcbride</a:t>
                      </a: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@mayfieldschools.org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Verdana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</a:tr>
              <a:tr h="835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Mrs. Bobinski</a:t>
                      </a:r>
                      <a:endParaRPr sz="2000" u="none" strike="noStrike" cap="none"/>
                    </a:p>
                  </a:txBody>
                  <a:tcPr marL="91450" marR="91450" marT="45725" marB="45725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S - Z</a:t>
                      </a:r>
                      <a:endParaRPr sz="2000" u="none" strike="noStrike" cap="none"/>
                    </a:p>
                  </a:txBody>
                  <a:tcPr marL="91450" marR="91450" marT="45725" marB="45725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Verdana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(440)995-6754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Verdana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Verdana"/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P</a:t>
                      </a: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bobinski@mayfieldschools.org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8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School Counseling Department Continued...</a:t>
            </a:r>
            <a:endParaRPr sz="3000" b="1">
              <a:solidFill>
                <a:srgbClr val="00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28"/>
          <p:cNvSpPr txBox="1">
            <a:spLocks noGrp="1"/>
          </p:cNvSpPr>
          <p:nvPr>
            <p:ph type="body" idx="1"/>
          </p:nvPr>
        </p:nvSpPr>
        <p:spPr>
          <a:xfrm>
            <a:off x="301752" y="1524000"/>
            <a:ext cx="4040100" cy="73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440"/>
              </a:spcBef>
              <a:spcAft>
                <a:spcPts val="0"/>
              </a:spcAft>
              <a:buNone/>
            </a:pPr>
            <a:r>
              <a:rPr lang="en-US"/>
              <a:t>Mr. Joe Hayes</a:t>
            </a:r>
            <a:endParaRPr/>
          </a:p>
        </p:txBody>
      </p:sp>
      <p:sp>
        <p:nvSpPr>
          <p:cNvPr id="275" name="Google Shape;275;p28"/>
          <p:cNvSpPr txBox="1">
            <a:spLocks noGrp="1"/>
          </p:cNvSpPr>
          <p:nvPr>
            <p:ph type="body" idx="2"/>
          </p:nvPr>
        </p:nvSpPr>
        <p:spPr>
          <a:xfrm>
            <a:off x="4791330" y="1524000"/>
            <a:ext cx="40419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44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3F3F3"/>
                </a:solidFill>
              </a:rPr>
              <a:t>Denise Valentino &amp; Peggy Konieczny </a:t>
            </a:r>
            <a:endParaRPr>
              <a:solidFill>
                <a:srgbClr val="F3F3F3"/>
              </a:solidFill>
            </a:endParaRPr>
          </a:p>
        </p:txBody>
      </p:sp>
      <p:sp>
        <p:nvSpPr>
          <p:cNvPr id="276" name="Google Shape;276;p28"/>
          <p:cNvSpPr txBox="1">
            <a:spLocks noGrp="1"/>
          </p:cNvSpPr>
          <p:nvPr>
            <p:ph type="body" idx="3"/>
          </p:nvPr>
        </p:nvSpPr>
        <p:spPr>
          <a:xfrm>
            <a:off x="301002" y="2473333"/>
            <a:ext cx="4041600" cy="3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>
                <a:solidFill>
                  <a:srgbClr val="695D46"/>
                </a:solidFill>
                <a:latin typeface="Arial"/>
                <a:ea typeface="Arial"/>
                <a:cs typeface="Arial"/>
                <a:sym typeface="Arial"/>
              </a:rPr>
              <a:t>CBI &amp; non Mayfield students attending Mayfield programs</a:t>
            </a:r>
            <a:endParaRPr sz="1800" b="1">
              <a:solidFill>
                <a:srgbClr val="695D4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JHayes@mayfieldschools.org</a:t>
            </a:r>
            <a:endParaRPr sz="1800" b="1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>
                <a:solidFill>
                  <a:srgbClr val="695D46"/>
                </a:solidFill>
                <a:latin typeface="Arial"/>
                <a:ea typeface="Arial"/>
                <a:cs typeface="Arial"/>
                <a:sym typeface="Arial"/>
              </a:rPr>
              <a:t>440.995.6761</a:t>
            </a:r>
            <a:endParaRPr sz="1800" b="1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" lvl="0" indent="-128587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8"/>
          <p:cNvSpPr txBox="1">
            <a:spLocks noGrp="1"/>
          </p:cNvSpPr>
          <p:nvPr>
            <p:ph type="body" idx="4"/>
          </p:nvPr>
        </p:nvSpPr>
        <p:spPr>
          <a:xfrm>
            <a:off x="4792975" y="2471383"/>
            <a:ext cx="4038600" cy="382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" lvl="0" indent="-128587" algn="l" rtl="0">
              <a:spcBef>
                <a:spcPts val="54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666666"/>
                </a:solidFill>
              </a:rPr>
              <a:t>School Counseling Secretaries</a:t>
            </a:r>
            <a:endParaRPr sz="1800" b="1">
              <a:solidFill>
                <a:srgbClr val="666666"/>
              </a:solidFill>
            </a:endParaRPr>
          </a:p>
          <a:p>
            <a:pPr marL="274320" lvl="0" indent="-128587" algn="l" rtl="0">
              <a:spcBef>
                <a:spcPts val="540"/>
              </a:spcBef>
              <a:spcAft>
                <a:spcPts val="0"/>
              </a:spcAft>
              <a:buNone/>
            </a:pPr>
            <a:endParaRPr sz="1400" b="1">
              <a:solidFill>
                <a:srgbClr val="666666"/>
              </a:solidFill>
            </a:endParaRPr>
          </a:p>
          <a:p>
            <a:pPr marL="274320" lvl="0" indent="-128587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>
                <a:solidFill>
                  <a:srgbClr val="666666"/>
                </a:solidFill>
              </a:rPr>
              <a:t>440.995.6820</a:t>
            </a:r>
            <a:endParaRPr sz="1800" b="1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9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Verdana"/>
              <a:buNone/>
            </a:pPr>
            <a:r>
              <a:rPr lang="en-US" b="1">
                <a:solidFill>
                  <a:srgbClr val="00B050"/>
                </a:solidFill>
              </a:rPr>
              <a:t>The Role of your School Counselor</a:t>
            </a:r>
            <a:endParaRPr sz="3300" b="1" i="0" u="none" strike="noStrike" cap="none">
              <a:solidFill>
                <a:srgbClr val="00B05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3" name="Google Shape;283;p29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12858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None/>
            </a:pPr>
            <a:endParaRPr sz="27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1" indent="0" algn="l" rtl="0">
              <a:spcBef>
                <a:spcPts val="440"/>
              </a:spcBef>
              <a:spcAft>
                <a:spcPts val="0"/>
              </a:spcAft>
              <a:buClr>
                <a:srgbClr val="4F6128"/>
              </a:buClr>
              <a:buSzPts val="1540"/>
              <a:buFont typeface="Noto Sans Symbols"/>
              <a:buNone/>
            </a:pPr>
            <a:endParaRPr sz="2200" b="1" i="0" u="none" strike="noStrike" cap="none">
              <a:solidFill>
                <a:srgbClr val="00B05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48640" marR="0" lvl="1" indent="-374650" algn="l" rtl="0">
              <a:spcBef>
                <a:spcPts val="440"/>
              </a:spcBef>
              <a:spcAft>
                <a:spcPts val="0"/>
              </a:spcAft>
              <a:buClr>
                <a:srgbClr val="4F6128"/>
              </a:buClr>
              <a:buSzPts val="3000"/>
              <a:buFont typeface="Noto Sans Symbols"/>
              <a:buChar char="○"/>
            </a:pPr>
            <a:r>
              <a:rPr lang="en-US" sz="3000" b="1" i="0" u="none" strike="noStrike" cap="none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Advocate for Students &amp; Families</a:t>
            </a:r>
            <a:endParaRPr sz="3000" b="1" i="0" u="none" strike="noStrike" cap="none">
              <a:solidFill>
                <a:srgbClr val="00B05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48640" marR="0" lvl="1" indent="-374650" algn="l" rtl="0">
              <a:spcBef>
                <a:spcPts val="440"/>
              </a:spcBef>
              <a:spcAft>
                <a:spcPts val="0"/>
              </a:spcAft>
              <a:buClr>
                <a:srgbClr val="4F6128"/>
              </a:buClr>
              <a:buSzPts val="3000"/>
              <a:buFont typeface="Noto Sans Symbols"/>
              <a:buChar char="○"/>
            </a:pPr>
            <a:r>
              <a:rPr lang="en-US" sz="3000" b="1">
                <a:solidFill>
                  <a:srgbClr val="00B050"/>
                </a:solidFill>
              </a:rPr>
              <a:t>Social &amp; Emotional Support</a:t>
            </a:r>
            <a:endParaRPr sz="3000" b="1">
              <a:solidFill>
                <a:srgbClr val="00B050"/>
              </a:solidFill>
            </a:endParaRPr>
          </a:p>
          <a:p>
            <a:pPr marL="548640" marR="0" lvl="1" indent="-374650" algn="l" rtl="0">
              <a:spcBef>
                <a:spcPts val="440"/>
              </a:spcBef>
              <a:spcAft>
                <a:spcPts val="0"/>
              </a:spcAft>
              <a:buClr>
                <a:srgbClr val="4F6128"/>
              </a:buClr>
              <a:buSzPts val="3000"/>
              <a:buFont typeface="Noto Sans Symbols"/>
              <a:buChar char="○"/>
            </a:pPr>
            <a:r>
              <a:rPr lang="en-US" sz="3000" b="1" i="0" u="none" strike="noStrike" cap="none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Academic Support</a:t>
            </a:r>
            <a:endParaRPr sz="3000"/>
          </a:p>
          <a:p>
            <a:pPr marL="548640" marR="0" lvl="1" indent="-374650" algn="l" rtl="0">
              <a:spcBef>
                <a:spcPts val="440"/>
              </a:spcBef>
              <a:spcAft>
                <a:spcPts val="0"/>
              </a:spcAft>
              <a:buClr>
                <a:srgbClr val="4F6128"/>
              </a:buClr>
              <a:buSzPts val="3000"/>
              <a:buFont typeface="Noto Sans Symbols"/>
              <a:buChar char="○"/>
            </a:pPr>
            <a:r>
              <a:rPr lang="en-US" sz="3000" b="1" i="0" u="none" strike="noStrike" cap="none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Career/College Planning</a:t>
            </a:r>
            <a:endParaRPr sz="3000"/>
          </a:p>
          <a:p>
            <a:pPr marL="274320" marR="0" lvl="0" indent="-274320" algn="l" rtl="0">
              <a:spcBef>
                <a:spcPts val="540"/>
              </a:spcBef>
              <a:spcAft>
                <a:spcPts val="0"/>
              </a:spcAft>
              <a:buClr>
                <a:srgbClr val="4F6128"/>
              </a:buClr>
              <a:buFont typeface="Noto Sans Symbols"/>
              <a:buNone/>
            </a:pPr>
            <a:endParaRPr sz="2700" b="0" i="0" u="none" strike="noStrike" cap="none">
              <a:solidFill>
                <a:srgbClr val="4F612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0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solidFill>
            <a:schemeClr val="lt1"/>
          </a:solidFill>
          <a:ln w="114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Font typeface="Verdana"/>
              <a:buNone/>
            </a:pPr>
            <a:r>
              <a:rPr lang="en-US" sz="3300" b="1" i="0" u="none" strike="noStrike" cap="none">
                <a:solidFill>
                  <a:srgbClr val="008000"/>
                </a:solidFill>
                <a:latin typeface="Verdana"/>
                <a:ea typeface="Verdana"/>
                <a:cs typeface="Verdana"/>
                <a:sym typeface="Verdana"/>
              </a:rPr>
              <a:t>The Scheduling Process</a:t>
            </a:r>
            <a:endParaRPr sz="3300" b="1" i="0" u="none" strike="noStrike" cap="none">
              <a:solidFill>
                <a:srgbClr val="008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289" name="Google Shape;289;p30"/>
          <p:cNvGrpSpPr/>
          <p:nvPr/>
        </p:nvGrpSpPr>
        <p:grpSpPr>
          <a:xfrm>
            <a:off x="1373239" y="1601024"/>
            <a:ext cx="6397520" cy="4524314"/>
            <a:chOff x="916039" y="824"/>
            <a:chExt cx="6397520" cy="4524314"/>
          </a:xfrm>
        </p:grpSpPr>
        <p:sp>
          <p:nvSpPr>
            <p:cNvPr id="290" name="Google Shape;290;p30"/>
            <p:cNvSpPr/>
            <p:nvPr/>
          </p:nvSpPr>
          <p:spPr>
            <a:xfrm>
              <a:off x="3083005" y="2461550"/>
              <a:ext cx="2063588" cy="2063588"/>
            </a:xfrm>
            <a:prstGeom prst="ellipse">
              <a:avLst/>
            </a:prstGeom>
            <a:solidFill>
              <a:srgbClr val="A2BF6A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0"/>
            <p:cNvSpPr txBox="1"/>
            <p:nvPr/>
          </p:nvSpPr>
          <p:spPr>
            <a:xfrm>
              <a:off x="3385210" y="2763755"/>
              <a:ext cx="1459178" cy="1459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9</a:t>
              </a:r>
              <a:r>
                <a:rPr lang="en-US" sz="2400" baseline="300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th</a:t>
              </a:r>
              <a:r>
                <a:rPr lang="en-US" sz="24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 Grade Schedule</a:t>
              </a:r>
              <a:endParaRPr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92" name="Google Shape;292;p30"/>
            <p:cNvSpPr/>
            <p:nvPr/>
          </p:nvSpPr>
          <p:spPr>
            <a:xfrm rot="-8700000">
              <a:off x="1752980" y="2100207"/>
              <a:ext cx="1584352" cy="588122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B1C0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0"/>
            <p:cNvSpPr/>
            <p:nvPr/>
          </p:nvSpPr>
          <p:spPr>
            <a:xfrm>
              <a:off x="916039" y="1155731"/>
              <a:ext cx="1960408" cy="1568327"/>
            </a:xfrm>
            <a:prstGeom prst="roundRect">
              <a:avLst>
                <a:gd name="adj" fmla="val 10000"/>
              </a:avLst>
            </a:prstGeom>
            <a:solidFill>
              <a:srgbClr val="E5C8C7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0"/>
            <p:cNvSpPr txBox="1"/>
            <p:nvPr/>
          </p:nvSpPr>
          <p:spPr>
            <a:xfrm>
              <a:off x="961974" y="1201666"/>
              <a:ext cx="1868538" cy="14764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8575" tIns="28575" rIns="28575" bIns="2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MMS Course Recommendations </a:t>
              </a:r>
              <a:endParaRPr sz="15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95" name="Google Shape;295;p30"/>
            <p:cNvSpPr/>
            <p:nvPr/>
          </p:nvSpPr>
          <p:spPr>
            <a:xfrm rot="-5400000">
              <a:off x="3322623" y="1283102"/>
              <a:ext cx="1584352" cy="588122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B1C0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0"/>
            <p:cNvSpPr/>
            <p:nvPr/>
          </p:nvSpPr>
          <p:spPr>
            <a:xfrm>
              <a:off x="3134595" y="824"/>
              <a:ext cx="1960408" cy="1568327"/>
            </a:xfrm>
            <a:prstGeom prst="roundRect">
              <a:avLst>
                <a:gd name="adj" fmla="val 10000"/>
              </a:avLst>
            </a:prstGeom>
            <a:solidFill>
              <a:srgbClr val="C7DEE7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0"/>
            <p:cNvSpPr txBox="1"/>
            <p:nvPr/>
          </p:nvSpPr>
          <p:spPr>
            <a:xfrm>
              <a:off x="3180530" y="46759"/>
              <a:ext cx="1868538" cy="14764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8575" tIns="28575" rIns="28575" bIns="2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Student Selection &amp; Parental Feedback</a:t>
              </a:r>
              <a:endParaRPr sz="15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98" name="Google Shape;298;p30"/>
            <p:cNvSpPr/>
            <p:nvPr/>
          </p:nvSpPr>
          <p:spPr>
            <a:xfrm rot="-2100000">
              <a:off x="4892267" y="2100207"/>
              <a:ext cx="1584352" cy="588122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B1C0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0"/>
            <p:cNvSpPr/>
            <p:nvPr/>
          </p:nvSpPr>
          <p:spPr>
            <a:xfrm>
              <a:off x="5353151" y="1155731"/>
              <a:ext cx="1960408" cy="1568327"/>
            </a:xfrm>
            <a:prstGeom prst="roundRect">
              <a:avLst>
                <a:gd name="adj" fmla="val 10000"/>
              </a:avLst>
            </a:prstGeom>
            <a:solidFill>
              <a:srgbClr val="FBD7C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0"/>
            <p:cNvSpPr txBox="1"/>
            <p:nvPr/>
          </p:nvSpPr>
          <p:spPr>
            <a:xfrm>
              <a:off x="5399086" y="1201666"/>
              <a:ext cx="1868538" cy="14764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8575" tIns="28575" rIns="28575" bIns="2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School Counselor Input</a:t>
              </a:r>
              <a:endParaRPr sz="15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pic>
        <p:nvPicPr>
          <p:cNvPr id="301" name="Google Shape;301;p30" descr="C:\Documents and Settings\Owner\Local Settings\Temporary Internet Files\Content.IE5\V8OI47R0\16600400312_799d6090db_z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400" y="457200"/>
            <a:ext cx="8382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30" descr="C:\Documents and Settings\Owner\Local Settings\Temporary Internet Files\Content.IE5\V8OI47R0\16600407462_d87bb2c0f5_z[1]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8000" y="381000"/>
            <a:ext cx="635000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1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solidFill>
            <a:schemeClr val="lt1"/>
          </a:solidFill>
          <a:ln w="114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Font typeface="Verdana"/>
              <a:buNone/>
            </a:pPr>
            <a:r>
              <a:rPr lang="en-US" sz="3300" b="0" i="0" u="none" strike="noStrike" cap="none">
                <a:solidFill>
                  <a:srgbClr val="008000"/>
                </a:solidFill>
                <a:latin typeface="Verdana"/>
                <a:ea typeface="Verdana"/>
                <a:cs typeface="Verdana"/>
                <a:sym typeface="Verdana"/>
              </a:rPr>
              <a:t>MHS Course Catalog</a:t>
            </a:r>
            <a:endParaRPr sz="3300" b="0" i="0" u="none" strike="noStrike" cap="none">
              <a:solidFill>
                <a:srgbClr val="008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8" name="Google Shape;308;p31"/>
          <p:cNvSpPr txBox="1">
            <a:spLocks noGrp="1"/>
          </p:cNvSpPr>
          <p:nvPr>
            <p:ph type="body" idx="2"/>
          </p:nvPr>
        </p:nvSpPr>
        <p:spPr>
          <a:xfrm>
            <a:off x="4648200" y="1504950"/>
            <a:ext cx="4038600" cy="4743600"/>
          </a:xfrm>
          <a:prstGeom prst="rect">
            <a:avLst/>
          </a:prstGeom>
          <a:solidFill>
            <a:schemeClr val="lt1"/>
          </a:solidFill>
          <a:ln w="114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87"/>
              <a:buFont typeface="Noto Sans Symbols"/>
              <a:buChar char="●"/>
            </a:pPr>
            <a:r>
              <a:rPr lang="en-US" sz="2220" b="0" i="0" u="none" strike="noStrike" cap="none">
                <a:solidFill>
                  <a:srgbClr val="008000"/>
                </a:solidFill>
                <a:latin typeface="Verdana"/>
                <a:ea typeface="Verdana"/>
                <a:cs typeface="Verdana"/>
                <a:sym typeface="Verdana"/>
              </a:rPr>
              <a:t>Information on Courses &amp; Graduation Requirements</a:t>
            </a:r>
            <a:endParaRPr/>
          </a:p>
          <a:p>
            <a:pPr marL="274320" marR="0" lvl="0" indent="-27432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ts val="1887"/>
              <a:buFont typeface="Noto Sans Symbols"/>
              <a:buChar char="●"/>
            </a:pPr>
            <a:r>
              <a:rPr lang="en-US" sz="2220" b="0" i="0" u="none" strike="noStrike" cap="none">
                <a:solidFill>
                  <a:srgbClr val="008000"/>
                </a:solidFill>
                <a:latin typeface="Verdana"/>
                <a:ea typeface="Verdana"/>
                <a:cs typeface="Verdana"/>
                <a:sym typeface="Verdana"/>
              </a:rPr>
              <a:t>Career Information &amp; Suggested Courses</a:t>
            </a:r>
            <a:endParaRPr/>
          </a:p>
          <a:p>
            <a:pPr marL="274320" marR="0" lvl="0" indent="-27432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ts val="1887"/>
              <a:buFont typeface="Noto Sans Symbols"/>
              <a:buChar char="●"/>
            </a:pPr>
            <a:r>
              <a:rPr lang="en-US" sz="2220" b="0" i="0" u="none" strike="noStrike" cap="none">
                <a:solidFill>
                  <a:srgbClr val="008000"/>
                </a:solidFill>
                <a:latin typeface="Verdana"/>
                <a:ea typeface="Verdana"/>
                <a:cs typeface="Verdana"/>
                <a:sym typeface="Verdana"/>
              </a:rPr>
              <a:t>Detailed Course Descriptions by Department </a:t>
            </a:r>
            <a:endParaRPr/>
          </a:p>
          <a:p>
            <a:pPr marL="274320" marR="0" lvl="0" indent="-27432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ts val="1887"/>
              <a:buFont typeface="Noto Sans Symbols"/>
              <a:buChar char="●"/>
            </a:pPr>
            <a:r>
              <a:rPr lang="en-US" sz="2220" b="0" i="0" u="none" strike="noStrike" cap="none">
                <a:solidFill>
                  <a:srgbClr val="008000"/>
                </a:solidFill>
                <a:latin typeface="Verdana"/>
                <a:ea typeface="Verdana"/>
                <a:cs typeface="Verdana"/>
                <a:sym typeface="Verdana"/>
              </a:rPr>
              <a:t>Grading Scales</a:t>
            </a:r>
            <a:endParaRPr/>
          </a:p>
          <a:p>
            <a:pPr marL="274320" marR="0" lvl="0" indent="-27432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ts val="1887"/>
              <a:buFont typeface="Noto Sans Symbols"/>
              <a:buChar char="●"/>
            </a:pPr>
            <a:r>
              <a:rPr lang="en-US" sz="2220" b="0" i="0" u="none" strike="noStrike" cap="none">
                <a:solidFill>
                  <a:srgbClr val="008000"/>
                </a:solidFill>
                <a:latin typeface="Verdana"/>
                <a:ea typeface="Verdana"/>
                <a:cs typeface="Verdana"/>
                <a:sym typeface="Verdana"/>
              </a:rPr>
              <a:t>Special Programs</a:t>
            </a:r>
            <a:endParaRPr/>
          </a:p>
          <a:p>
            <a:pPr marL="274320" marR="0" lvl="0" indent="-27432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ts val="1887"/>
              <a:buFont typeface="Noto Sans Symbols"/>
              <a:buChar char="●"/>
            </a:pPr>
            <a:r>
              <a:rPr lang="en-US" sz="2220" b="0" i="0" u="none" strike="noStrike" cap="none">
                <a:solidFill>
                  <a:srgbClr val="008000"/>
                </a:solidFill>
                <a:latin typeface="Verdana"/>
                <a:ea typeface="Verdana"/>
                <a:cs typeface="Verdana"/>
                <a:sym typeface="Verdana"/>
              </a:rPr>
              <a:t>Technical Education/Excel TECC Programs  </a:t>
            </a:r>
            <a:endParaRPr sz="2220" b="0" i="0" u="none" strike="noStrike" cap="none">
              <a:solidFill>
                <a:srgbClr val="008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09" name="Google Shape;309;p31" descr="C:\Documents and Settings\Owner\My Documents\My Pictures\Green_Wildcat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43800" y="304800"/>
            <a:ext cx="1049547" cy="682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31" descr="C:\Documents and Settings\Owner\My Documents\My Pictures\Green_Wildcat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304800"/>
            <a:ext cx="990600" cy="644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31"/>
          <p:cNvPicPr preferRelativeResize="0"/>
          <p:nvPr/>
        </p:nvPicPr>
        <p:blipFill rotWithShape="1">
          <a:blip r:embed="rId4">
            <a:alphaModFix/>
          </a:blip>
          <a:srcRect l="31871" t="26850" r="31874" b="4548"/>
          <a:stretch/>
        </p:blipFill>
        <p:spPr>
          <a:xfrm>
            <a:off x="210475" y="1550600"/>
            <a:ext cx="4217000" cy="480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4"/>
          <p:cNvSpPr txBox="1"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2000" b="1" i="0" u="none" strike="noStrike" cap="none">
                <a:solidFill>
                  <a:srgbClr val="EF6C00"/>
                </a:solidFill>
                <a:latin typeface="Verdana"/>
                <a:ea typeface="Verdana"/>
                <a:cs typeface="Verdana"/>
                <a:sym typeface="Verdana"/>
              </a:rPr>
              <a:t>ASSISTANT PRINCIPAL FOR STUDENT AFFAIRS – GRADES 9 &amp; 10</a:t>
            </a:r>
            <a:endParaRPr sz="2000" b="1" i="0" u="none" strike="noStrike" cap="none">
              <a:solidFill>
                <a:srgbClr val="EF6C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3" name="Google Shape;173;p14"/>
          <p:cNvSpPr txBox="1"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Verdana"/>
              <a:buNone/>
            </a:pPr>
            <a:r>
              <a:rPr lang="en-US" sz="4200" b="1" i="0" u="none" strike="noStrike" cap="none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Mr. Linn</a:t>
            </a:r>
            <a:endParaRPr sz="4200" b="1" i="0" u="none" strike="noStrike" cap="none">
              <a:solidFill>
                <a:srgbClr val="00B05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2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32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8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54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9" name="Google Shape;319;p32"/>
          <p:cNvPicPr preferRelativeResize="0"/>
          <p:nvPr/>
        </p:nvPicPr>
        <p:blipFill rotWithShape="1">
          <a:blip r:embed="rId3">
            <a:alphaModFix/>
          </a:blip>
          <a:srcRect t="13118" b="7998"/>
          <a:stretch/>
        </p:blipFill>
        <p:spPr>
          <a:xfrm>
            <a:off x="0" y="987600"/>
            <a:ext cx="9144000" cy="5996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3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8000"/>
                </a:solidFill>
              </a:rPr>
              <a:t>Currently in IC</a:t>
            </a:r>
            <a:endParaRPr b="1">
              <a:solidFill>
                <a:srgbClr val="008000"/>
              </a:solidFill>
            </a:endParaRPr>
          </a:p>
        </p:txBody>
      </p:sp>
      <p:sp>
        <p:nvSpPr>
          <p:cNvPr id="326" name="Google Shape;326;p33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8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Clr>
                <a:srgbClr val="EF6C00"/>
              </a:buClr>
              <a:buSzPts val="3000"/>
              <a:buChar char="●"/>
            </a:pPr>
            <a:r>
              <a:rPr lang="en-US" sz="3000">
                <a:solidFill>
                  <a:srgbClr val="EF6C00"/>
                </a:solidFill>
                <a:latin typeface="Arial"/>
                <a:ea typeface="Arial"/>
                <a:cs typeface="Arial"/>
                <a:sym typeface="Arial"/>
              </a:rPr>
              <a:t>8th grade teachers have populated </a:t>
            </a:r>
            <a:r>
              <a:rPr lang="en-US" sz="3000" b="1">
                <a:solidFill>
                  <a:srgbClr val="EF6C00"/>
                </a:solidFill>
                <a:latin typeface="Arial"/>
                <a:ea typeface="Arial"/>
                <a:cs typeface="Arial"/>
                <a:sym typeface="Arial"/>
              </a:rPr>
              <a:t>core classes</a:t>
            </a:r>
            <a:r>
              <a:rPr lang="en-US" sz="3000">
                <a:solidFill>
                  <a:srgbClr val="EF6C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3000">
              <a:solidFill>
                <a:srgbClr val="EF6C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</a:pPr>
            <a:r>
              <a:rPr lang="en-US" sz="3000">
                <a:latin typeface="Arial"/>
                <a:ea typeface="Arial"/>
                <a:cs typeface="Arial"/>
                <a:sym typeface="Arial"/>
              </a:rPr>
              <a:t>Students are scheduling P.E., technology, fine arts languages, or electives  </a:t>
            </a:r>
            <a:endParaRPr sz="3000" b="1"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>
                <a:latin typeface="Arial"/>
                <a:ea typeface="Arial"/>
                <a:cs typeface="Arial"/>
                <a:sym typeface="Arial"/>
              </a:rPr>
              <a:t>If they would like to change a core class, they will need to complete an </a:t>
            </a:r>
            <a:r>
              <a:rPr lang="en-US" sz="3000" b="1">
                <a:latin typeface="Arial"/>
                <a:ea typeface="Arial"/>
                <a:cs typeface="Arial"/>
                <a:sym typeface="Arial"/>
              </a:rPr>
              <a:t>override form</a:t>
            </a:r>
            <a:endParaRPr sz="3000" b="1"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</a:pPr>
            <a:r>
              <a:rPr lang="en-US" sz="3000" b="1">
                <a:latin typeface="Arial"/>
                <a:ea typeface="Arial"/>
                <a:cs typeface="Arial"/>
                <a:sym typeface="Arial"/>
              </a:rPr>
              <a:t>Minimum credits 5.75</a:t>
            </a:r>
            <a:endParaRPr sz="3000" b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4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B050"/>
                </a:solidFill>
              </a:rPr>
              <a:t>Overriding a Class </a:t>
            </a:r>
            <a:endParaRPr b="1">
              <a:solidFill>
                <a:srgbClr val="00B050"/>
              </a:solidFill>
            </a:endParaRPr>
          </a:p>
        </p:txBody>
      </p:sp>
      <p:sp>
        <p:nvSpPr>
          <p:cNvPr id="333" name="Google Shape;333;p34"/>
          <p:cNvSpPr txBox="1">
            <a:spLocks noGrp="1"/>
          </p:cNvSpPr>
          <p:nvPr>
            <p:ph type="body" idx="1"/>
          </p:nvPr>
        </p:nvSpPr>
        <p:spPr>
          <a:xfrm>
            <a:off x="320100" y="1514125"/>
            <a:ext cx="8503800" cy="47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l" rtl="0">
              <a:lnSpc>
                <a:spcPct val="138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●"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Forms with MHS Counselors &amp; Mrs. Borden at MMS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7465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●"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Read the override form carefully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7465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●"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Fill out &amp; return to MHS Counselor or Mrs. Borden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7465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●"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Moving from one level to another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Example: English 1 to English 1 Honors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English 1 Honors to English 1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35"/>
          <p:cNvPicPr preferRelativeResize="0"/>
          <p:nvPr/>
        </p:nvPicPr>
        <p:blipFill rotWithShape="1">
          <a:blip r:embed="rId3">
            <a:alphaModFix/>
          </a:blip>
          <a:srcRect l="29126" t="9780" r="28016" b="16068"/>
          <a:stretch/>
        </p:blipFill>
        <p:spPr>
          <a:xfrm>
            <a:off x="456450" y="0"/>
            <a:ext cx="8295775" cy="677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6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Verdana"/>
              <a:buNone/>
            </a:pPr>
            <a:r>
              <a:rPr lang="en-US" sz="3300" b="1" i="0" u="none" strike="noStrike" cap="none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Moving Forward</a:t>
            </a:r>
            <a:endParaRPr sz="3300" b="1" i="0" u="none" strike="noStrike" cap="none">
              <a:solidFill>
                <a:srgbClr val="00B05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5" name="Google Shape;345;p36"/>
          <p:cNvSpPr txBox="1">
            <a:spLocks noGrp="1"/>
          </p:cNvSpPr>
          <p:nvPr>
            <p:ph type="body" idx="1"/>
          </p:nvPr>
        </p:nvSpPr>
        <p:spPr>
          <a:xfrm>
            <a:off x="301750" y="1527050"/>
            <a:ext cx="8503800" cy="50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8098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●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Q &amp; A with </a:t>
            </a:r>
            <a:r>
              <a:rPr lang="en-US" sz="240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School Counselors &amp; Administrators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274320" marR="0" lvl="0" indent="-280987" algn="l" rtl="0">
              <a:lnSpc>
                <a:spcPct val="15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●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Beginning tomorrow, School Counselors back @ MMS</a:t>
            </a:r>
            <a:r>
              <a:rPr lang="en-US" sz="240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begin one on one scheduling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274320" marR="0" lvl="0" indent="-280987" algn="l" rtl="0">
              <a:lnSpc>
                <a:spcPct val="15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●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Check email regularly for any updates</a:t>
            </a:r>
            <a:r>
              <a:rPr lang="en-US" sz="240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240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" marR="0" lvl="0" indent="-280987" algn="l" rtl="0">
              <a:lnSpc>
                <a:spcPct val="15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Be sure to log into your School Counseling Google Classroom for Class of 2023 with code: </a:t>
            </a:r>
            <a:r>
              <a:rPr lang="en-US" sz="2400" b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ot0v9b2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274320" marR="0" lvl="0" indent="-280987" algn="l" rtl="0">
              <a:lnSpc>
                <a:spcPct val="15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Follow us on </a:t>
            </a:r>
            <a:r>
              <a:rPr lang="en-US" sz="2400" b="1">
                <a:solidFill>
                  <a:srgbClr val="EF6C00"/>
                </a:solidFill>
                <a:latin typeface="Arial"/>
                <a:ea typeface="Arial"/>
                <a:cs typeface="Arial"/>
                <a:sym typeface="Arial"/>
              </a:rPr>
              <a:t>Twitter @mayfieldcounsel </a:t>
            </a:r>
            <a:endParaRPr sz="2400" b="1">
              <a:solidFill>
                <a:srgbClr val="EF6C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37" descr="Image result for thank you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1600" y="762000"/>
            <a:ext cx="6934200" cy="4603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5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Verdana"/>
              <a:buNone/>
            </a:pPr>
            <a:r>
              <a:rPr lang="en-US" sz="3300" b="1" i="0" u="none" strike="noStrike" cap="none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Agenda</a:t>
            </a:r>
            <a:endParaRPr sz="3300" b="1" i="0" u="none" strike="noStrike" cap="none">
              <a:solidFill>
                <a:srgbClr val="00B05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9" name="Google Shape;179;p15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None/>
            </a:pPr>
            <a:endParaRPr/>
          </a:p>
          <a:p>
            <a:pPr marL="274320" marR="0" lvl="0" indent="-274320" algn="l" rtl="0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Clr>
                <a:srgbClr val="4F6128"/>
              </a:buClr>
              <a:buSzPts val="2295"/>
              <a:buFont typeface="Noto Sans Symbols"/>
              <a:buChar char="●"/>
            </a:pPr>
            <a:r>
              <a:rPr lang="en-US"/>
              <a:t>Being a successful Wildcat</a:t>
            </a:r>
            <a:endParaRPr/>
          </a:p>
          <a:p>
            <a:pPr marL="274320" marR="0" lvl="0" indent="-274320" algn="l" rtl="0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Clr>
                <a:srgbClr val="4F6128"/>
              </a:buClr>
              <a:buSzPts val="2295"/>
              <a:buFont typeface="Noto Sans Symbols"/>
              <a:buChar char="●"/>
            </a:pPr>
            <a:r>
              <a:rPr lang="en-US"/>
              <a:t>Clubs, Sports, &amp; Organizations  </a:t>
            </a:r>
            <a:endParaRPr/>
          </a:p>
          <a:p>
            <a:pPr marL="274320" lvl="0" indent="-2743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F6128"/>
              </a:buClr>
              <a:buSzPts val="2295"/>
              <a:buFont typeface="Noto Sans Symbols"/>
              <a:buChar char="●"/>
            </a:pPr>
            <a:r>
              <a:rPr lang="en-US"/>
              <a:t>Introduction to Counselors</a:t>
            </a:r>
            <a:endParaRPr/>
          </a:p>
          <a:p>
            <a:pPr marL="274320" marR="0" lvl="0" indent="-274320" algn="l" rtl="0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Clr>
                <a:srgbClr val="4F6128"/>
              </a:buClr>
              <a:buSzPts val="2295"/>
              <a:buFont typeface="Noto Sans Symbols"/>
              <a:buChar char="●"/>
            </a:pPr>
            <a:r>
              <a:rPr lang="en-US" sz="2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Graduation Requirements</a:t>
            </a:r>
            <a:endParaRPr/>
          </a:p>
          <a:p>
            <a:pPr marL="274320" marR="0" lvl="0" indent="-274320" algn="l" rtl="0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Clr>
                <a:srgbClr val="4F6128"/>
              </a:buClr>
              <a:buSzPts val="2295"/>
              <a:buFont typeface="Noto Sans Symbols"/>
              <a:buChar char="●"/>
            </a:pPr>
            <a:r>
              <a:rPr lang="en-US" sz="2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Scheduling Process</a:t>
            </a:r>
            <a:endParaRPr/>
          </a:p>
          <a:p>
            <a:pPr marL="274320" marR="0" lvl="0" indent="-274320" algn="l" rtl="0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Clr>
                <a:srgbClr val="4F6128"/>
              </a:buClr>
              <a:buSzPts val="2295"/>
              <a:buFont typeface="Noto Sans Symbols"/>
              <a:buChar char="●"/>
            </a:pPr>
            <a:r>
              <a:rPr lang="en-US" sz="2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Q &amp; A with Administrators and School Counselors</a:t>
            </a:r>
            <a:endParaRPr sz="27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6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B050"/>
                </a:solidFill>
              </a:rPr>
              <a:t>How to be Successful at MHS</a:t>
            </a:r>
            <a:endParaRPr b="1">
              <a:solidFill>
                <a:srgbClr val="00B050"/>
              </a:solidFill>
            </a:endParaRPr>
          </a:p>
        </p:txBody>
      </p:sp>
      <p:sp>
        <p:nvSpPr>
          <p:cNvPr id="186" name="Google Shape;186;p16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8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" lvl="0" indent="-128587" algn="l" rtl="0">
              <a:spcBef>
                <a:spcPts val="540"/>
              </a:spcBef>
              <a:spcAft>
                <a:spcPts val="0"/>
              </a:spcAft>
              <a:buNone/>
            </a:pPr>
            <a:r>
              <a:rPr lang="en-US" sz="3000" b="1" i="1"/>
              <a:t> </a:t>
            </a:r>
            <a:r>
              <a:rPr lang="en-US" sz="3600" b="1" i="1"/>
              <a:t>What advice do you wish someone would have given you before you started your freshman year at Mayfield High School?</a:t>
            </a:r>
            <a:endParaRPr sz="3600" b="1" i="1"/>
          </a:p>
          <a:p>
            <a:pPr marL="274320" lvl="0" indent="-128587" algn="l" rtl="0">
              <a:spcBef>
                <a:spcPts val="540"/>
              </a:spcBef>
              <a:spcAft>
                <a:spcPts val="0"/>
              </a:spcAft>
              <a:buNone/>
            </a:pPr>
            <a:endParaRPr sz="3600" b="1" i="1"/>
          </a:p>
          <a:p>
            <a:pPr marL="274320" lvl="0" indent="-128587" algn="l" rtl="0">
              <a:spcBef>
                <a:spcPts val="540"/>
              </a:spcBef>
              <a:spcAft>
                <a:spcPts val="0"/>
              </a:spcAft>
              <a:buNone/>
            </a:pPr>
            <a:endParaRPr sz="3600" b="1" i="1" u="sng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17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8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Verdana"/>
              <a:buNone/>
            </a:pPr>
            <a:r>
              <a:rPr lang="en-US" sz="3300" b="1" i="0" u="none" strike="noStrike" cap="none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How to be successful at MHS</a:t>
            </a:r>
            <a:endParaRPr sz="3300" b="1" i="0" u="none" strike="noStrike" cap="none">
              <a:solidFill>
                <a:srgbClr val="00B05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8" name="Google Shape;198;p18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30130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720"/>
              <a:buFont typeface="Noto Sans Symbols"/>
              <a:buChar char="●"/>
            </a:pPr>
            <a:r>
              <a:rPr lang="en-US" sz="3200" b="1">
                <a:solidFill>
                  <a:srgbClr val="434343"/>
                </a:solidFill>
              </a:rPr>
              <a:t>Be Invested &amp; Involved</a:t>
            </a:r>
            <a:endParaRPr b="1">
              <a:solidFill>
                <a:srgbClr val="434343"/>
              </a:solidFill>
            </a:endParaRPr>
          </a:p>
          <a:p>
            <a:pPr marL="548640" lvl="1" indent="-281940" algn="l" rtl="0">
              <a:lnSpc>
                <a:spcPct val="115000"/>
              </a:lnSpc>
              <a:spcBef>
                <a:spcPts val="440"/>
              </a:spcBef>
              <a:spcAft>
                <a:spcPts val="0"/>
              </a:spcAft>
              <a:buClr>
                <a:srgbClr val="434343"/>
              </a:buClr>
              <a:buSzPts val="1540"/>
              <a:buChar char="○"/>
            </a:pPr>
            <a:r>
              <a:rPr lang="en-US" b="1">
                <a:solidFill>
                  <a:srgbClr val="434343"/>
                </a:solidFill>
              </a:rPr>
              <a:t>Academics, Clubs, Sports, &amp; Philanthropy</a:t>
            </a:r>
            <a:endParaRPr b="1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None/>
            </a:pPr>
            <a:endParaRPr b="1">
              <a:solidFill>
                <a:srgbClr val="434343"/>
              </a:solidFill>
            </a:endParaRPr>
          </a:p>
          <a:p>
            <a:pPr marL="274320" lvl="0" indent="-301307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rgbClr val="434343"/>
              </a:buClr>
              <a:buSzPts val="2720"/>
              <a:buFont typeface="Noto Sans Symbols"/>
              <a:buChar char="●"/>
            </a:pPr>
            <a:r>
              <a:rPr lang="en-US" sz="3200" b="1">
                <a:solidFill>
                  <a:srgbClr val="434343"/>
                </a:solidFill>
              </a:rPr>
              <a:t>Be Organized &amp; Self Aware </a:t>
            </a:r>
            <a:endParaRPr sz="3200" b="1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3200" b="1">
              <a:solidFill>
                <a:srgbClr val="434343"/>
              </a:solidFill>
            </a:endParaRPr>
          </a:p>
          <a:p>
            <a:pPr marL="274320" lvl="0" indent="-301307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rgbClr val="434343"/>
              </a:buClr>
              <a:buSzPts val="2720"/>
              <a:buFont typeface="Noto Sans Symbols"/>
              <a:buChar char="●"/>
            </a:pPr>
            <a:r>
              <a:rPr lang="en-US" sz="3200" b="1">
                <a:solidFill>
                  <a:srgbClr val="434343"/>
                </a:solidFill>
              </a:rPr>
              <a:t>Be Connected</a:t>
            </a:r>
            <a:endParaRPr b="1">
              <a:solidFill>
                <a:srgbClr val="434343"/>
              </a:solidFill>
            </a:endParaRPr>
          </a:p>
          <a:p>
            <a:pPr marL="548640" lvl="1" indent="-281940" algn="l" rtl="0">
              <a:lnSpc>
                <a:spcPct val="115000"/>
              </a:lnSpc>
              <a:spcBef>
                <a:spcPts val="440"/>
              </a:spcBef>
              <a:spcAft>
                <a:spcPts val="1600"/>
              </a:spcAft>
              <a:buClr>
                <a:srgbClr val="434343"/>
              </a:buClr>
              <a:buSzPts val="1540"/>
              <a:buChar char="○"/>
            </a:pPr>
            <a:r>
              <a:rPr lang="en-US" b="1">
                <a:solidFill>
                  <a:srgbClr val="434343"/>
                </a:solidFill>
              </a:rPr>
              <a:t>Peers, Teachers, Counselors, Administrators, &amp; all Staff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750" y="152400"/>
            <a:ext cx="8874299" cy="655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0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0B050"/>
                </a:solidFill>
              </a:rPr>
              <a:t>People who are always happy to help</a:t>
            </a:r>
            <a:r>
              <a:rPr lang="en-US" sz="3000" b="1">
                <a:solidFill>
                  <a:srgbClr val="008000"/>
                </a:solidFill>
              </a:rPr>
              <a:t> </a:t>
            </a:r>
            <a:endParaRPr sz="3000" b="1">
              <a:solidFill>
                <a:srgbClr val="008000"/>
              </a:solidFill>
            </a:endParaRPr>
          </a:p>
        </p:txBody>
      </p:sp>
      <p:sp>
        <p:nvSpPr>
          <p:cNvPr id="211" name="Google Shape;211;p20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8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332" algn="l" rtl="0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Clr>
                <a:srgbClr val="666666"/>
              </a:buClr>
              <a:buSzPts val="2295"/>
              <a:buChar char="●"/>
            </a:pPr>
            <a:r>
              <a:rPr lang="en-US" b="1">
                <a:solidFill>
                  <a:srgbClr val="666666"/>
                </a:solidFill>
              </a:rPr>
              <a:t>Teachers</a:t>
            </a:r>
            <a:endParaRPr b="1">
              <a:solidFill>
                <a:srgbClr val="666666"/>
              </a:solidFill>
            </a:endParaRPr>
          </a:p>
          <a:p>
            <a:pPr marL="457200" lvl="0" indent="-37433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95"/>
              <a:buChar char="●"/>
            </a:pPr>
            <a:r>
              <a:rPr lang="en-US" b="1">
                <a:solidFill>
                  <a:srgbClr val="666666"/>
                </a:solidFill>
              </a:rPr>
              <a:t>Administrators</a:t>
            </a:r>
            <a:endParaRPr b="1">
              <a:solidFill>
                <a:srgbClr val="666666"/>
              </a:solidFill>
            </a:endParaRPr>
          </a:p>
          <a:p>
            <a:pPr marL="457200" lvl="0" indent="-37433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95"/>
              <a:buChar char="●"/>
            </a:pPr>
            <a:r>
              <a:rPr lang="en-US" b="1">
                <a:solidFill>
                  <a:srgbClr val="666666"/>
                </a:solidFill>
              </a:rPr>
              <a:t>Support Staff</a:t>
            </a:r>
            <a:endParaRPr b="1">
              <a:solidFill>
                <a:srgbClr val="666666"/>
              </a:solidFill>
            </a:endParaRPr>
          </a:p>
          <a:p>
            <a:pPr marL="457200" lvl="0" indent="-37433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95"/>
              <a:buChar char="●"/>
            </a:pPr>
            <a:r>
              <a:rPr lang="en-US" b="1">
                <a:solidFill>
                  <a:srgbClr val="666666"/>
                </a:solidFill>
              </a:rPr>
              <a:t>School Counselors</a:t>
            </a:r>
            <a:endParaRPr b="1">
              <a:solidFill>
                <a:srgbClr val="666666"/>
              </a:solidFill>
            </a:endParaRPr>
          </a:p>
          <a:p>
            <a:pPr marL="457200" lvl="0" indent="-37433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95"/>
              <a:buChar char="●"/>
            </a:pPr>
            <a:r>
              <a:rPr lang="en-US" b="1">
                <a:solidFill>
                  <a:srgbClr val="666666"/>
                </a:solidFill>
              </a:rPr>
              <a:t>Media Center Specialist</a:t>
            </a:r>
            <a:endParaRPr b="1">
              <a:solidFill>
                <a:srgbClr val="666666"/>
              </a:solidFill>
            </a:endParaRPr>
          </a:p>
          <a:p>
            <a:pPr marL="457200" lvl="0" indent="-37433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95"/>
              <a:buChar char="●"/>
            </a:pPr>
            <a:r>
              <a:rPr lang="en-US" b="1" u="sng">
                <a:solidFill>
                  <a:srgbClr val="666666"/>
                </a:solidFill>
              </a:rPr>
              <a:t>All of us</a:t>
            </a:r>
            <a:endParaRPr b="1" u="sng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1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Verdana"/>
              <a:buNone/>
            </a:pPr>
            <a:r>
              <a:rPr lang="en-US" sz="3300" b="1" i="0" u="none" strike="noStrike" cap="none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Clubs &amp; Activities</a:t>
            </a:r>
            <a:endParaRPr sz="3300" b="1" i="0" u="none" strike="noStrike" cap="none">
              <a:solidFill>
                <a:srgbClr val="00B05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7" name="Google Shape;217;p21"/>
          <p:cNvSpPr txBox="1">
            <a:spLocks noGrp="1"/>
          </p:cNvSpPr>
          <p:nvPr>
            <p:ph type="body" idx="1"/>
          </p:nvPr>
        </p:nvSpPr>
        <p:spPr>
          <a:xfrm>
            <a:off x="301752" y="1371600"/>
            <a:ext cx="4038600" cy="4681728"/>
          </a:xfrm>
          <a:prstGeom prst="rect">
            <a:avLst/>
          </a:prstGeom>
          <a:solidFill>
            <a:srgbClr val="D9E3C9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240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Art Club</a:t>
            </a:r>
            <a:endParaRPr/>
          </a:p>
          <a:p>
            <a:pPr marL="274320" marR="0" lvl="0" indent="-274320" algn="l" rtl="0">
              <a:spcBef>
                <a:spcPts val="481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240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Career Technical Education</a:t>
            </a:r>
            <a:endParaRPr/>
          </a:p>
          <a:p>
            <a:pPr marL="274320" marR="0" lvl="0" indent="-274320" algn="l" rtl="0">
              <a:spcBef>
                <a:spcPts val="481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240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Cats Cabinet</a:t>
            </a:r>
            <a:endParaRPr/>
          </a:p>
          <a:p>
            <a:pPr marL="274320" marR="0" lvl="0" indent="-274320" algn="l" rtl="0">
              <a:spcBef>
                <a:spcPts val="481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240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Catettes &amp; Flags</a:t>
            </a:r>
            <a:endParaRPr/>
          </a:p>
          <a:p>
            <a:pPr marL="274320" marR="0" lvl="0" indent="-274320" algn="l" rtl="0">
              <a:spcBef>
                <a:spcPts val="481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240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Chess Club </a:t>
            </a:r>
            <a:endParaRPr/>
          </a:p>
          <a:p>
            <a:pPr marL="274320" marR="0" lvl="0" indent="-274320" algn="l" rtl="0">
              <a:spcBef>
                <a:spcPts val="481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240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Film Club</a:t>
            </a:r>
            <a:endParaRPr/>
          </a:p>
          <a:p>
            <a:pPr marL="274320" marR="0" lvl="0" indent="-274320" algn="l" rtl="0">
              <a:spcBef>
                <a:spcPts val="481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2405">
                <a:latin typeface="Arial"/>
                <a:ea typeface="Arial"/>
                <a:cs typeface="Arial"/>
                <a:sym typeface="Arial"/>
              </a:rPr>
              <a:t>Interact Club</a:t>
            </a:r>
            <a:endParaRPr/>
          </a:p>
          <a:p>
            <a:pPr marL="274320" marR="0" lvl="0" indent="-274320" algn="l" rtl="0">
              <a:spcBef>
                <a:spcPts val="481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240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Mayfield Theater Company</a:t>
            </a:r>
            <a:endParaRPr/>
          </a:p>
          <a:p>
            <a:pPr marL="274320" marR="0" lvl="0" indent="-274320" algn="l" rtl="0">
              <a:spcBef>
                <a:spcPts val="462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231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Mock Trial</a:t>
            </a:r>
            <a:endParaRPr/>
          </a:p>
          <a:p>
            <a:pPr marL="274320" marR="0" lvl="0" indent="-274320" algn="l" rtl="0">
              <a:spcBef>
                <a:spcPts val="462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2312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74320" marR="0" lvl="0" indent="-149529" algn="l" rtl="0">
              <a:spcBef>
                <a:spcPts val="462"/>
              </a:spcBef>
              <a:spcAft>
                <a:spcPts val="0"/>
              </a:spcAft>
              <a:buClr>
                <a:schemeClr val="accent1"/>
              </a:buClr>
              <a:buSzPts val="1965"/>
              <a:buFont typeface="Noto Sans Symbols"/>
              <a:buNone/>
            </a:pPr>
            <a:endParaRPr sz="2312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8" name="Google Shape;218;p21"/>
          <p:cNvSpPr txBox="1">
            <a:spLocks noGrp="1"/>
          </p:cNvSpPr>
          <p:nvPr>
            <p:ph type="body" idx="2"/>
          </p:nvPr>
        </p:nvSpPr>
        <p:spPr>
          <a:xfrm>
            <a:off x="4800600" y="1371600"/>
            <a:ext cx="4038600" cy="4681728"/>
          </a:xfrm>
          <a:prstGeom prst="rect">
            <a:avLst/>
          </a:prstGeom>
          <a:solidFill>
            <a:srgbClr val="D9E3C9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240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NHS</a:t>
            </a:r>
            <a:endParaRPr/>
          </a:p>
          <a:p>
            <a:pPr marL="274320" marR="0" lvl="0" indent="-274320" algn="l" rtl="0">
              <a:spcBef>
                <a:spcPts val="481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240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Peace Corp</a:t>
            </a:r>
            <a:endParaRPr/>
          </a:p>
          <a:p>
            <a:pPr marL="274320" marR="0" lvl="0" indent="-274320" algn="l" rtl="0">
              <a:spcBef>
                <a:spcPts val="481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240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P.R.I.D.E</a:t>
            </a:r>
            <a:endParaRPr/>
          </a:p>
          <a:p>
            <a:pPr marL="274320" marR="0" lvl="0" indent="-274320" algn="l" rtl="0">
              <a:spcBef>
                <a:spcPts val="481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240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Science Olympiad</a:t>
            </a:r>
            <a:endParaRPr/>
          </a:p>
          <a:p>
            <a:pPr marL="274320" marR="0" lvl="0" indent="-274320" algn="l" rtl="0">
              <a:spcBef>
                <a:spcPts val="481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240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Ski Club</a:t>
            </a:r>
            <a:endParaRPr/>
          </a:p>
          <a:p>
            <a:pPr marL="274320" marR="0" lvl="0" indent="-274320" algn="l" rtl="0">
              <a:spcBef>
                <a:spcPts val="481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240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 Council</a:t>
            </a:r>
            <a:endParaRPr/>
          </a:p>
          <a:p>
            <a:pPr marL="274320" marR="0" lvl="0" indent="-274320" algn="l" rtl="0">
              <a:spcBef>
                <a:spcPts val="481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240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Video Game Club</a:t>
            </a:r>
            <a:endParaRPr/>
          </a:p>
          <a:p>
            <a:pPr marL="274320" marR="0" lvl="0" indent="-274320" algn="l" rtl="0">
              <a:spcBef>
                <a:spcPts val="481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240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Wildcat Focus Mentors</a:t>
            </a:r>
            <a:endParaRPr/>
          </a:p>
          <a:p>
            <a:pPr marL="274320" marR="0" lvl="0" indent="-274320" algn="l" rtl="0">
              <a:spcBef>
                <a:spcPts val="481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240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World Affairs Club</a:t>
            </a:r>
            <a:endParaRPr/>
          </a:p>
          <a:p>
            <a:pPr marL="274320" marR="0" lvl="0" indent="-274320" algn="l" rtl="0">
              <a:spcBef>
                <a:spcPts val="481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240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G.S.A.</a:t>
            </a:r>
            <a:endParaRPr sz="240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" marR="0" lvl="0" indent="-274320" algn="l" rtl="0">
              <a:spcBef>
                <a:spcPts val="462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2312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19" name="Google Shape;219;p21" descr="C:\Users\mbourdakos\Pictures\Fun_Multicolored_Flag_medium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304800"/>
            <a:ext cx="1295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1" descr="C:\Users\mbourdakos\Pictures\untitl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15200" y="228600"/>
            <a:ext cx="1397000" cy="8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ivic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564</Words>
  <Application>Microsoft Office PowerPoint</Application>
  <PresentationFormat>On-screen Show (4:3)</PresentationFormat>
  <Paragraphs>187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Verdana</vt:lpstr>
      <vt:lpstr>Noto Sans Symbols</vt:lpstr>
      <vt:lpstr>Open Sans</vt:lpstr>
      <vt:lpstr>Calibri</vt:lpstr>
      <vt:lpstr>Civic</vt:lpstr>
      <vt:lpstr>Welcome Parents of  Mayfield High School  Class of 2023</vt:lpstr>
      <vt:lpstr>Mr. Linn</vt:lpstr>
      <vt:lpstr>Agenda</vt:lpstr>
      <vt:lpstr>How to be Successful at MHS</vt:lpstr>
      <vt:lpstr>Slide 5</vt:lpstr>
      <vt:lpstr>How to be successful at MHS</vt:lpstr>
      <vt:lpstr>Slide 7</vt:lpstr>
      <vt:lpstr>People who are always happy to help </vt:lpstr>
      <vt:lpstr>Clubs &amp; Activities</vt:lpstr>
      <vt:lpstr>Athletic Programs</vt:lpstr>
      <vt:lpstr>Parent Organizations </vt:lpstr>
      <vt:lpstr>Learning Modalities @ MHS </vt:lpstr>
      <vt:lpstr>Learning Modalities/Classes for 9th grade </vt:lpstr>
      <vt:lpstr>Mrs. Bourdakos Yost</vt:lpstr>
      <vt:lpstr>School Counseling Department</vt:lpstr>
      <vt:lpstr>School Counseling Department Continued...</vt:lpstr>
      <vt:lpstr>The Role of your School Counselor</vt:lpstr>
      <vt:lpstr>The Scheduling Process</vt:lpstr>
      <vt:lpstr>MHS Course Catalog</vt:lpstr>
      <vt:lpstr>Slide 20</vt:lpstr>
      <vt:lpstr>Currently in IC</vt:lpstr>
      <vt:lpstr>Overriding a Class </vt:lpstr>
      <vt:lpstr>Slide 23</vt:lpstr>
      <vt:lpstr>Moving Forward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Parents of  Mayfield High School  Class of 2023</dc:title>
  <dc:creator>McBride, Rachel</dc:creator>
  <cp:lastModifiedBy>mfscd</cp:lastModifiedBy>
  <cp:revision>1</cp:revision>
  <dcterms:modified xsi:type="dcterms:W3CDTF">2019-01-29T16:03:50Z</dcterms:modified>
</cp:coreProperties>
</file>